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9" r:id="rId6"/>
    <p:sldId id="263" r:id="rId7"/>
    <p:sldId id="265" r:id="rId8"/>
    <p:sldId id="261" r:id="rId9"/>
    <p:sldId id="266" r:id="rId10"/>
    <p:sldId id="262"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558"/>
    <a:srgbClr val="FEF4D9"/>
    <a:srgbClr val="FBE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59" autoAdjust="0"/>
  </p:normalViewPr>
  <p:slideViewPr>
    <p:cSldViewPr>
      <p:cViewPr varScale="1">
        <p:scale>
          <a:sx n="55" d="100"/>
          <a:sy n="55" d="100"/>
        </p:scale>
        <p:origin x="15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93564-35EB-435C-9B8B-C4F85F051268}" type="doc">
      <dgm:prSet loTypeId="urn:microsoft.com/office/officeart/2008/layout/VerticalCurvedList" loCatId="list" qsTypeId="urn:microsoft.com/office/officeart/2005/8/quickstyle/simple5" qsCatId="simple" csTypeId="urn:microsoft.com/office/officeart/2005/8/colors/accent0_1" csCatId="mainScheme" phldr="1"/>
      <dgm:spPr/>
      <dgm:t>
        <a:bodyPr/>
        <a:lstStyle/>
        <a:p>
          <a:endParaRPr lang="en-US"/>
        </a:p>
      </dgm:t>
    </dgm:pt>
    <dgm:pt modelId="{10B637BF-0F7B-4DCD-9CA3-B35B0A2BDC64}">
      <dgm:prSet phldrT="[Text]" custT="1"/>
      <dgm:spPr>
        <a:solidFill>
          <a:srgbClr val="FBD558"/>
        </a:solidFill>
      </dgm:spPr>
      <dgm:t>
        <a:bodyPr/>
        <a:lstStyle/>
        <a:p>
          <a:r>
            <a:rPr lang="en-US" sz="3800" dirty="0" smtClean="0">
              <a:latin typeface="FaceplateSans OT BGauge" panose="02000506040000020003" pitchFamily="50" charset="0"/>
            </a:rPr>
            <a:t>Advocacy Education Series</a:t>
          </a:r>
          <a:endParaRPr lang="en-US" sz="3800" dirty="0">
            <a:latin typeface="FaceplateSans OT BGauge" panose="02000506040000020003" pitchFamily="50" charset="0"/>
          </a:endParaRPr>
        </a:p>
      </dgm:t>
    </dgm:pt>
    <dgm:pt modelId="{7BFB2D70-03CF-473D-945F-CCFC283A8970}" type="parTrans" cxnId="{EB1B4429-7273-43DB-9917-2B60627C3DD6}">
      <dgm:prSet/>
      <dgm:spPr/>
      <dgm:t>
        <a:bodyPr/>
        <a:lstStyle/>
        <a:p>
          <a:endParaRPr lang="en-US"/>
        </a:p>
      </dgm:t>
    </dgm:pt>
    <dgm:pt modelId="{4F6768A0-F04B-4523-8828-F9B8D0771040}" type="sibTrans" cxnId="{EB1B4429-7273-43DB-9917-2B60627C3DD6}">
      <dgm:prSet/>
      <dgm:spPr/>
      <dgm:t>
        <a:bodyPr/>
        <a:lstStyle/>
        <a:p>
          <a:endParaRPr lang="en-US"/>
        </a:p>
      </dgm:t>
    </dgm:pt>
    <dgm:pt modelId="{485C7D0A-071D-46D8-805F-AF2C537B28C2}">
      <dgm:prSet phldrT="[Text]" custT="1"/>
      <dgm:spPr>
        <a:solidFill>
          <a:srgbClr val="FBD558"/>
        </a:solidFill>
      </dgm:spPr>
      <dgm:t>
        <a:bodyPr/>
        <a:lstStyle/>
        <a:p>
          <a:r>
            <a:rPr lang="en-US" sz="3800" dirty="0" smtClean="0">
              <a:latin typeface="FaceplateSans OT BGauge" panose="02000506040000020003" pitchFamily="50" charset="0"/>
            </a:rPr>
            <a:t>Faces of Hunger Videos</a:t>
          </a:r>
          <a:endParaRPr lang="en-US" sz="3800" dirty="0">
            <a:latin typeface="FaceplateSans OT BGauge" panose="02000506040000020003" pitchFamily="50" charset="0"/>
          </a:endParaRPr>
        </a:p>
      </dgm:t>
    </dgm:pt>
    <dgm:pt modelId="{986227DF-1839-400B-B082-91E729B0605D}" type="parTrans" cxnId="{65FE999C-59A7-4FD1-8F14-2F7719F13D54}">
      <dgm:prSet/>
      <dgm:spPr/>
      <dgm:t>
        <a:bodyPr/>
        <a:lstStyle/>
        <a:p>
          <a:endParaRPr lang="en-US"/>
        </a:p>
      </dgm:t>
    </dgm:pt>
    <dgm:pt modelId="{FC07BAD3-46D9-40C9-82BF-7165CF17B157}" type="sibTrans" cxnId="{65FE999C-59A7-4FD1-8F14-2F7719F13D54}">
      <dgm:prSet/>
      <dgm:spPr/>
      <dgm:t>
        <a:bodyPr/>
        <a:lstStyle/>
        <a:p>
          <a:endParaRPr lang="en-US"/>
        </a:p>
      </dgm:t>
    </dgm:pt>
    <dgm:pt modelId="{AC8E9650-6C8B-41AE-85C3-0015256E93C3}">
      <dgm:prSet phldrT="[Text]" custT="1"/>
      <dgm:spPr>
        <a:solidFill>
          <a:srgbClr val="FBD558"/>
        </a:solidFill>
      </dgm:spPr>
      <dgm:t>
        <a:bodyPr/>
        <a:lstStyle/>
        <a:p>
          <a:r>
            <a:rPr lang="en-US" sz="3800" dirty="0" smtClean="0">
              <a:latin typeface="FaceplateSans OT BGauge" panose="02000506040000020003" pitchFamily="50" charset="0"/>
            </a:rPr>
            <a:t>Advocacy Captains</a:t>
          </a:r>
          <a:endParaRPr lang="en-US" sz="3800" dirty="0">
            <a:latin typeface="FaceplateSans OT BGauge" panose="02000506040000020003" pitchFamily="50" charset="0"/>
          </a:endParaRPr>
        </a:p>
      </dgm:t>
    </dgm:pt>
    <dgm:pt modelId="{8D09138B-BE8A-46C1-BEA0-CC94E0AF0129}" type="parTrans" cxnId="{CE2064B2-3BCF-4078-8788-D3AAABA10489}">
      <dgm:prSet/>
      <dgm:spPr/>
      <dgm:t>
        <a:bodyPr/>
        <a:lstStyle/>
        <a:p>
          <a:endParaRPr lang="en-US"/>
        </a:p>
      </dgm:t>
    </dgm:pt>
    <dgm:pt modelId="{1757C4C5-02DE-4E5C-92F5-C20F1624B542}" type="sibTrans" cxnId="{CE2064B2-3BCF-4078-8788-D3AAABA10489}">
      <dgm:prSet/>
      <dgm:spPr/>
      <dgm:t>
        <a:bodyPr/>
        <a:lstStyle/>
        <a:p>
          <a:endParaRPr lang="en-US"/>
        </a:p>
      </dgm:t>
    </dgm:pt>
    <dgm:pt modelId="{F0B0BEB8-A4F1-4283-A76E-DDDDBD0730D5}" type="pres">
      <dgm:prSet presAssocID="{D6F93564-35EB-435C-9B8B-C4F85F051268}" presName="Name0" presStyleCnt="0">
        <dgm:presLayoutVars>
          <dgm:chMax val="7"/>
          <dgm:chPref val="7"/>
          <dgm:dir/>
        </dgm:presLayoutVars>
      </dgm:prSet>
      <dgm:spPr/>
      <dgm:t>
        <a:bodyPr/>
        <a:lstStyle/>
        <a:p>
          <a:endParaRPr lang="en-US"/>
        </a:p>
      </dgm:t>
    </dgm:pt>
    <dgm:pt modelId="{8729DCD7-85C6-4B3E-9FF8-94BB503998FE}" type="pres">
      <dgm:prSet presAssocID="{D6F93564-35EB-435C-9B8B-C4F85F051268}" presName="Name1" presStyleCnt="0"/>
      <dgm:spPr/>
    </dgm:pt>
    <dgm:pt modelId="{F5FA50BC-7306-4AD7-B926-195FBD71A80A}" type="pres">
      <dgm:prSet presAssocID="{D6F93564-35EB-435C-9B8B-C4F85F051268}" presName="cycle" presStyleCnt="0"/>
      <dgm:spPr/>
    </dgm:pt>
    <dgm:pt modelId="{F1EF15B8-1243-4AD6-8944-353E3EB7507D}" type="pres">
      <dgm:prSet presAssocID="{D6F93564-35EB-435C-9B8B-C4F85F051268}" presName="srcNode" presStyleLbl="node1" presStyleIdx="0" presStyleCnt="3"/>
      <dgm:spPr/>
    </dgm:pt>
    <dgm:pt modelId="{FCD1A4FB-6672-4520-BFEC-24F5E7D46C74}" type="pres">
      <dgm:prSet presAssocID="{D6F93564-35EB-435C-9B8B-C4F85F051268}" presName="conn" presStyleLbl="parChTrans1D2" presStyleIdx="0" presStyleCnt="1"/>
      <dgm:spPr/>
      <dgm:t>
        <a:bodyPr/>
        <a:lstStyle/>
        <a:p>
          <a:endParaRPr lang="en-US"/>
        </a:p>
      </dgm:t>
    </dgm:pt>
    <dgm:pt modelId="{C3AE6B2F-DE9A-48B5-B8EE-C3C7546B1ED6}" type="pres">
      <dgm:prSet presAssocID="{D6F93564-35EB-435C-9B8B-C4F85F051268}" presName="extraNode" presStyleLbl="node1" presStyleIdx="0" presStyleCnt="3"/>
      <dgm:spPr/>
    </dgm:pt>
    <dgm:pt modelId="{0DCED268-4115-4F10-9E25-48C8AD506621}" type="pres">
      <dgm:prSet presAssocID="{D6F93564-35EB-435C-9B8B-C4F85F051268}" presName="dstNode" presStyleLbl="node1" presStyleIdx="0" presStyleCnt="3"/>
      <dgm:spPr/>
    </dgm:pt>
    <dgm:pt modelId="{E5433245-F812-4BE3-88E2-9F3066D4488B}" type="pres">
      <dgm:prSet presAssocID="{10B637BF-0F7B-4DCD-9CA3-B35B0A2BDC64}" presName="text_1" presStyleLbl="node1" presStyleIdx="0" presStyleCnt="3">
        <dgm:presLayoutVars>
          <dgm:bulletEnabled val="1"/>
        </dgm:presLayoutVars>
      </dgm:prSet>
      <dgm:spPr/>
      <dgm:t>
        <a:bodyPr/>
        <a:lstStyle/>
        <a:p>
          <a:endParaRPr lang="en-US"/>
        </a:p>
      </dgm:t>
    </dgm:pt>
    <dgm:pt modelId="{B7210D90-4761-4235-A207-85FCF43C51C0}" type="pres">
      <dgm:prSet presAssocID="{10B637BF-0F7B-4DCD-9CA3-B35B0A2BDC64}" presName="accent_1" presStyleCnt="0"/>
      <dgm:spPr/>
    </dgm:pt>
    <dgm:pt modelId="{51DB7ADE-2AF9-4623-A7CB-F74946B272D1}" type="pres">
      <dgm:prSet presAssocID="{10B637BF-0F7B-4DCD-9CA3-B35B0A2BDC64}" presName="accentRepeatNode" presStyleLbl="solidFgAcc1" presStyleIdx="0" presStyleCnt="3"/>
      <dgm:spPr>
        <a:solidFill>
          <a:srgbClr val="FBE399"/>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BCC81977-AFAC-4515-BC8F-0DF29AF94583}" type="pres">
      <dgm:prSet presAssocID="{485C7D0A-071D-46D8-805F-AF2C537B28C2}" presName="text_2" presStyleLbl="node1" presStyleIdx="1" presStyleCnt="3">
        <dgm:presLayoutVars>
          <dgm:bulletEnabled val="1"/>
        </dgm:presLayoutVars>
      </dgm:prSet>
      <dgm:spPr/>
      <dgm:t>
        <a:bodyPr/>
        <a:lstStyle/>
        <a:p>
          <a:endParaRPr lang="en-US"/>
        </a:p>
      </dgm:t>
    </dgm:pt>
    <dgm:pt modelId="{B02BC2E6-2738-42FE-AC21-6D546E14B79A}" type="pres">
      <dgm:prSet presAssocID="{485C7D0A-071D-46D8-805F-AF2C537B28C2}" presName="accent_2" presStyleCnt="0"/>
      <dgm:spPr/>
    </dgm:pt>
    <dgm:pt modelId="{85BAE1C7-EDA5-40FE-AB97-B33A42886972}" type="pres">
      <dgm:prSet presAssocID="{485C7D0A-071D-46D8-805F-AF2C537B28C2}" presName="accentRepeatNode" presStyleLbl="solidFgAcc1" presStyleIdx="1" presStyleCnt="3"/>
      <dgm:spPr>
        <a:solidFill>
          <a:srgbClr val="FBE399"/>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2BE7F4C1-5EAE-4460-9FAF-9C7CE9E253E6}" type="pres">
      <dgm:prSet presAssocID="{AC8E9650-6C8B-41AE-85C3-0015256E93C3}" presName="text_3" presStyleLbl="node1" presStyleIdx="2" presStyleCnt="3">
        <dgm:presLayoutVars>
          <dgm:bulletEnabled val="1"/>
        </dgm:presLayoutVars>
      </dgm:prSet>
      <dgm:spPr/>
      <dgm:t>
        <a:bodyPr/>
        <a:lstStyle/>
        <a:p>
          <a:endParaRPr lang="en-US"/>
        </a:p>
      </dgm:t>
    </dgm:pt>
    <dgm:pt modelId="{C0CECC66-7A53-4482-BA12-87799FDCECE4}" type="pres">
      <dgm:prSet presAssocID="{AC8E9650-6C8B-41AE-85C3-0015256E93C3}" presName="accent_3" presStyleCnt="0"/>
      <dgm:spPr/>
    </dgm:pt>
    <dgm:pt modelId="{BF9B47AA-CBE3-432B-84BE-047F6A6FFC6C}" type="pres">
      <dgm:prSet presAssocID="{AC8E9650-6C8B-41AE-85C3-0015256E93C3}" presName="accentRepeatNode" presStyleLbl="solidFgAcc1" presStyleIdx="2" presStyleCnt="3"/>
      <dgm:spPr>
        <a:solidFill>
          <a:srgbClr val="FBE399"/>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Lst>
  <dgm:cxnLst>
    <dgm:cxn modelId="{60289431-4CA4-4315-AE2B-4EFF21EE4992}" type="presOf" srcId="{10B637BF-0F7B-4DCD-9CA3-B35B0A2BDC64}" destId="{E5433245-F812-4BE3-88E2-9F3066D4488B}" srcOrd="0" destOrd="0" presId="urn:microsoft.com/office/officeart/2008/layout/VerticalCurvedList"/>
    <dgm:cxn modelId="{CE2064B2-3BCF-4078-8788-D3AAABA10489}" srcId="{D6F93564-35EB-435C-9B8B-C4F85F051268}" destId="{AC8E9650-6C8B-41AE-85C3-0015256E93C3}" srcOrd="2" destOrd="0" parTransId="{8D09138B-BE8A-46C1-BEA0-CC94E0AF0129}" sibTransId="{1757C4C5-02DE-4E5C-92F5-C20F1624B542}"/>
    <dgm:cxn modelId="{65FE999C-59A7-4FD1-8F14-2F7719F13D54}" srcId="{D6F93564-35EB-435C-9B8B-C4F85F051268}" destId="{485C7D0A-071D-46D8-805F-AF2C537B28C2}" srcOrd="1" destOrd="0" parTransId="{986227DF-1839-400B-B082-91E729B0605D}" sibTransId="{FC07BAD3-46D9-40C9-82BF-7165CF17B157}"/>
    <dgm:cxn modelId="{6C510CF2-1411-42B0-8C91-1716ADBE3E32}" type="presOf" srcId="{4F6768A0-F04B-4523-8828-F9B8D0771040}" destId="{FCD1A4FB-6672-4520-BFEC-24F5E7D46C74}" srcOrd="0" destOrd="0" presId="urn:microsoft.com/office/officeart/2008/layout/VerticalCurvedList"/>
    <dgm:cxn modelId="{EB1B4429-7273-43DB-9917-2B60627C3DD6}" srcId="{D6F93564-35EB-435C-9B8B-C4F85F051268}" destId="{10B637BF-0F7B-4DCD-9CA3-B35B0A2BDC64}" srcOrd="0" destOrd="0" parTransId="{7BFB2D70-03CF-473D-945F-CCFC283A8970}" sibTransId="{4F6768A0-F04B-4523-8828-F9B8D0771040}"/>
    <dgm:cxn modelId="{A5B88A47-B424-4A45-A320-0EBEF09B71D9}" type="presOf" srcId="{AC8E9650-6C8B-41AE-85C3-0015256E93C3}" destId="{2BE7F4C1-5EAE-4460-9FAF-9C7CE9E253E6}" srcOrd="0" destOrd="0" presId="urn:microsoft.com/office/officeart/2008/layout/VerticalCurvedList"/>
    <dgm:cxn modelId="{72A02C61-6E91-4899-A637-1ECC2C15214F}" type="presOf" srcId="{485C7D0A-071D-46D8-805F-AF2C537B28C2}" destId="{BCC81977-AFAC-4515-BC8F-0DF29AF94583}" srcOrd="0" destOrd="0" presId="urn:microsoft.com/office/officeart/2008/layout/VerticalCurvedList"/>
    <dgm:cxn modelId="{0A446A3C-A50E-43DB-9DA3-CC162BF405AF}" type="presOf" srcId="{D6F93564-35EB-435C-9B8B-C4F85F051268}" destId="{F0B0BEB8-A4F1-4283-A76E-DDDDBD0730D5}" srcOrd="0" destOrd="0" presId="urn:microsoft.com/office/officeart/2008/layout/VerticalCurvedList"/>
    <dgm:cxn modelId="{469162E3-1A93-4A7C-8D44-D5404CF23702}" type="presParOf" srcId="{F0B0BEB8-A4F1-4283-A76E-DDDDBD0730D5}" destId="{8729DCD7-85C6-4B3E-9FF8-94BB503998FE}" srcOrd="0" destOrd="0" presId="urn:microsoft.com/office/officeart/2008/layout/VerticalCurvedList"/>
    <dgm:cxn modelId="{A75F8270-DB9E-467E-A212-60439D1A1E9E}" type="presParOf" srcId="{8729DCD7-85C6-4B3E-9FF8-94BB503998FE}" destId="{F5FA50BC-7306-4AD7-B926-195FBD71A80A}" srcOrd="0" destOrd="0" presId="urn:microsoft.com/office/officeart/2008/layout/VerticalCurvedList"/>
    <dgm:cxn modelId="{588451B7-1792-434D-93F1-FF84C4163256}" type="presParOf" srcId="{F5FA50BC-7306-4AD7-B926-195FBD71A80A}" destId="{F1EF15B8-1243-4AD6-8944-353E3EB7507D}" srcOrd="0" destOrd="0" presId="urn:microsoft.com/office/officeart/2008/layout/VerticalCurvedList"/>
    <dgm:cxn modelId="{529D6E00-C43C-41D2-AFA9-4FC09AFCD3CE}" type="presParOf" srcId="{F5FA50BC-7306-4AD7-B926-195FBD71A80A}" destId="{FCD1A4FB-6672-4520-BFEC-24F5E7D46C74}" srcOrd="1" destOrd="0" presId="urn:microsoft.com/office/officeart/2008/layout/VerticalCurvedList"/>
    <dgm:cxn modelId="{304E03A7-86C2-4206-BF23-D83205045C60}" type="presParOf" srcId="{F5FA50BC-7306-4AD7-B926-195FBD71A80A}" destId="{C3AE6B2F-DE9A-48B5-B8EE-C3C7546B1ED6}" srcOrd="2" destOrd="0" presId="urn:microsoft.com/office/officeart/2008/layout/VerticalCurvedList"/>
    <dgm:cxn modelId="{EAACB42E-31EA-4799-9AC4-F5EBDA2965B1}" type="presParOf" srcId="{F5FA50BC-7306-4AD7-B926-195FBD71A80A}" destId="{0DCED268-4115-4F10-9E25-48C8AD506621}" srcOrd="3" destOrd="0" presId="urn:microsoft.com/office/officeart/2008/layout/VerticalCurvedList"/>
    <dgm:cxn modelId="{A2499692-5F8E-4223-B95E-60CD690DE226}" type="presParOf" srcId="{8729DCD7-85C6-4B3E-9FF8-94BB503998FE}" destId="{E5433245-F812-4BE3-88E2-9F3066D4488B}" srcOrd="1" destOrd="0" presId="urn:microsoft.com/office/officeart/2008/layout/VerticalCurvedList"/>
    <dgm:cxn modelId="{54A7AE81-8011-46BD-96EF-DDB8E9FA823A}" type="presParOf" srcId="{8729DCD7-85C6-4B3E-9FF8-94BB503998FE}" destId="{B7210D90-4761-4235-A207-85FCF43C51C0}" srcOrd="2" destOrd="0" presId="urn:microsoft.com/office/officeart/2008/layout/VerticalCurvedList"/>
    <dgm:cxn modelId="{4E3DA6FE-2319-4A22-84E3-97C5DBAC42AC}" type="presParOf" srcId="{B7210D90-4761-4235-A207-85FCF43C51C0}" destId="{51DB7ADE-2AF9-4623-A7CB-F74946B272D1}" srcOrd="0" destOrd="0" presId="urn:microsoft.com/office/officeart/2008/layout/VerticalCurvedList"/>
    <dgm:cxn modelId="{B81B20AA-360E-4223-AA4F-620A162E2B1D}" type="presParOf" srcId="{8729DCD7-85C6-4B3E-9FF8-94BB503998FE}" destId="{BCC81977-AFAC-4515-BC8F-0DF29AF94583}" srcOrd="3" destOrd="0" presId="urn:microsoft.com/office/officeart/2008/layout/VerticalCurvedList"/>
    <dgm:cxn modelId="{DB5D0BEF-5B50-4A70-AEB1-C7E492411FE5}" type="presParOf" srcId="{8729DCD7-85C6-4B3E-9FF8-94BB503998FE}" destId="{B02BC2E6-2738-42FE-AC21-6D546E14B79A}" srcOrd="4" destOrd="0" presId="urn:microsoft.com/office/officeart/2008/layout/VerticalCurvedList"/>
    <dgm:cxn modelId="{02477D92-BEE1-4537-AE8E-96AC926E6836}" type="presParOf" srcId="{B02BC2E6-2738-42FE-AC21-6D546E14B79A}" destId="{85BAE1C7-EDA5-40FE-AB97-B33A42886972}" srcOrd="0" destOrd="0" presId="urn:microsoft.com/office/officeart/2008/layout/VerticalCurvedList"/>
    <dgm:cxn modelId="{EE507445-AADF-4F85-8A03-207AB25B789E}" type="presParOf" srcId="{8729DCD7-85C6-4B3E-9FF8-94BB503998FE}" destId="{2BE7F4C1-5EAE-4460-9FAF-9C7CE9E253E6}" srcOrd="5" destOrd="0" presId="urn:microsoft.com/office/officeart/2008/layout/VerticalCurvedList"/>
    <dgm:cxn modelId="{5AF55041-F425-4AE4-9B48-B424EA86835C}" type="presParOf" srcId="{8729DCD7-85C6-4B3E-9FF8-94BB503998FE}" destId="{C0CECC66-7A53-4482-BA12-87799FDCECE4}" srcOrd="6" destOrd="0" presId="urn:microsoft.com/office/officeart/2008/layout/VerticalCurvedList"/>
    <dgm:cxn modelId="{91D20613-525B-4079-9758-59C40C4F6D7C}" type="presParOf" srcId="{C0CECC66-7A53-4482-BA12-87799FDCECE4}" destId="{BF9B47AA-CBE3-432B-84BE-047F6A6FFC6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0AD0C-B6F4-4405-AA63-3AD981725E0D}" type="doc">
      <dgm:prSet loTypeId="urn:microsoft.com/office/officeart/2008/layout/VerticalCircleList" loCatId="list" qsTypeId="urn:microsoft.com/office/officeart/2005/8/quickstyle/simple5" qsCatId="simple" csTypeId="urn:microsoft.com/office/officeart/2005/8/colors/accent1_2" csCatId="accent1" phldr="1"/>
      <dgm:spPr/>
      <dgm:t>
        <a:bodyPr/>
        <a:lstStyle/>
        <a:p>
          <a:endParaRPr lang="en-US"/>
        </a:p>
      </dgm:t>
    </dgm:pt>
    <dgm:pt modelId="{F3511B5A-8750-4C01-A3ED-F7DBE1333565}">
      <dgm:prSet phldrT="[Text]"/>
      <dgm:spPr/>
      <dgm:t>
        <a:bodyPr/>
        <a:lstStyle/>
        <a:p>
          <a:r>
            <a:rPr lang="en-US" dirty="0" smtClean="0">
              <a:latin typeface="FaceplateSans OT BGauge" panose="02000506040000020003" pitchFamily="50" charset="0"/>
            </a:rPr>
            <a:t>Advocacy 101</a:t>
          </a:r>
          <a:endParaRPr lang="en-US" dirty="0">
            <a:latin typeface="FaceplateSans OT BGauge" panose="02000506040000020003" pitchFamily="50" charset="0"/>
          </a:endParaRPr>
        </a:p>
      </dgm:t>
    </dgm:pt>
    <dgm:pt modelId="{FAE130BA-8114-49EE-B1A3-F2C8C482366C}" type="parTrans" cxnId="{8CDC6C28-87F7-45CF-9265-C73107E8C245}">
      <dgm:prSet/>
      <dgm:spPr/>
      <dgm:t>
        <a:bodyPr/>
        <a:lstStyle/>
        <a:p>
          <a:endParaRPr lang="en-US"/>
        </a:p>
      </dgm:t>
    </dgm:pt>
    <dgm:pt modelId="{A5908322-03E7-4798-811F-283414A8E760}" type="sibTrans" cxnId="{8CDC6C28-87F7-45CF-9265-C73107E8C245}">
      <dgm:prSet/>
      <dgm:spPr/>
      <dgm:t>
        <a:bodyPr/>
        <a:lstStyle/>
        <a:p>
          <a:endParaRPr lang="en-US"/>
        </a:p>
      </dgm:t>
    </dgm:pt>
    <dgm:pt modelId="{F3F1667E-7A37-48F2-9EF3-5C5696F8F90F}">
      <dgm:prSet phldrT="[Text]"/>
      <dgm:spPr/>
      <dgm:t>
        <a:bodyPr/>
        <a:lstStyle/>
        <a:p>
          <a:r>
            <a:rPr lang="en-US" dirty="0" smtClean="0">
              <a:latin typeface="FaceplateSans OT BGauge" panose="02000506040000020003" pitchFamily="50" charset="0"/>
            </a:rPr>
            <a:t>Child Nutrition Reauthorization</a:t>
          </a:r>
          <a:endParaRPr lang="en-US" dirty="0">
            <a:latin typeface="FaceplateSans OT BGauge" panose="02000506040000020003" pitchFamily="50" charset="0"/>
          </a:endParaRPr>
        </a:p>
      </dgm:t>
    </dgm:pt>
    <dgm:pt modelId="{BF951C84-7F6A-4F2C-A8AC-98E68F9A3794}" type="parTrans" cxnId="{EB73051B-F12E-465C-A3E5-68B72F97CDC0}">
      <dgm:prSet/>
      <dgm:spPr/>
      <dgm:t>
        <a:bodyPr/>
        <a:lstStyle/>
        <a:p>
          <a:endParaRPr lang="en-US"/>
        </a:p>
      </dgm:t>
    </dgm:pt>
    <dgm:pt modelId="{F85BBEEE-BA2D-4FC9-91A7-0BA35C852C59}" type="sibTrans" cxnId="{EB73051B-F12E-465C-A3E5-68B72F97CDC0}">
      <dgm:prSet/>
      <dgm:spPr/>
      <dgm:t>
        <a:bodyPr/>
        <a:lstStyle/>
        <a:p>
          <a:endParaRPr lang="en-US"/>
        </a:p>
      </dgm:t>
    </dgm:pt>
    <dgm:pt modelId="{96512E57-605D-41BC-BAA4-D4EB00821D68}">
      <dgm:prSet phldrT="[Text]"/>
      <dgm:spPr/>
      <dgm:t>
        <a:bodyPr/>
        <a:lstStyle/>
        <a:p>
          <a:r>
            <a:rPr lang="en-US" dirty="0" smtClean="0">
              <a:latin typeface="FaceplateSans OT BGauge" panose="02000506040000020003" pitchFamily="50" charset="0"/>
            </a:rPr>
            <a:t>Storytelling</a:t>
          </a:r>
          <a:endParaRPr lang="en-US" dirty="0">
            <a:latin typeface="FaceplateSans OT BGauge" panose="02000506040000020003" pitchFamily="50" charset="0"/>
          </a:endParaRPr>
        </a:p>
      </dgm:t>
    </dgm:pt>
    <dgm:pt modelId="{FC2D7B17-4067-4635-B359-BC0259087EAD}" type="parTrans" cxnId="{13AED39E-A9AE-43A5-9FFA-DA1E1BEC121B}">
      <dgm:prSet/>
      <dgm:spPr/>
      <dgm:t>
        <a:bodyPr/>
        <a:lstStyle/>
        <a:p>
          <a:endParaRPr lang="en-US"/>
        </a:p>
      </dgm:t>
    </dgm:pt>
    <dgm:pt modelId="{7908AB47-3F0E-4D3D-B943-61039B495EB4}" type="sibTrans" cxnId="{13AED39E-A9AE-43A5-9FFA-DA1E1BEC121B}">
      <dgm:prSet/>
      <dgm:spPr/>
      <dgm:t>
        <a:bodyPr/>
        <a:lstStyle/>
        <a:p>
          <a:endParaRPr lang="en-US"/>
        </a:p>
      </dgm:t>
    </dgm:pt>
    <dgm:pt modelId="{606B209F-D6A1-4F38-B82D-38F0EA89119E}">
      <dgm:prSet phldrT="[Text]"/>
      <dgm:spPr/>
      <dgm:t>
        <a:bodyPr/>
        <a:lstStyle/>
        <a:p>
          <a:r>
            <a:rPr lang="en-US" dirty="0" smtClean="0">
              <a:latin typeface="FaceplateSans OT BGauge" panose="02000506040000020003" pitchFamily="50" charset="0"/>
            </a:rPr>
            <a:t>Communicating with your Elected Officials</a:t>
          </a:r>
          <a:endParaRPr lang="en-US" dirty="0">
            <a:latin typeface="FaceplateSans OT BGauge" panose="02000506040000020003" pitchFamily="50" charset="0"/>
          </a:endParaRPr>
        </a:p>
      </dgm:t>
    </dgm:pt>
    <dgm:pt modelId="{5AB4C422-B285-41D9-B407-0DB471DC3328}" type="parTrans" cxnId="{D5B4A8F1-FAB9-47D6-8984-331E64695F76}">
      <dgm:prSet/>
      <dgm:spPr/>
      <dgm:t>
        <a:bodyPr/>
        <a:lstStyle/>
        <a:p>
          <a:endParaRPr lang="en-US"/>
        </a:p>
      </dgm:t>
    </dgm:pt>
    <dgm:pt modelId="{BE97002B-821C-41B1-82C9-A6E254EDFDBA}" type="sibTrans" cxnId="{D5B4A8F1-FAB9-47D6-8984-331E64695F76}">
      <dgm:prSet/>
      <dgm:spPr/>
      <dgm:t>
        <a:bodyPr/>
        <a:lstStyle/>
        <a:p>
          <a:endParaRPr lang="en-US"/>
        </a:p>
      </dgm:t>
    </dgm:pt>
    <dgm:pt modelId="{137FFE5B-EFA7-4805-9B34-EF69935F14EF}" type="pres">
      <dgm:prSet presAssocID="{0CE0AD0C-B6F4-4405-AA63-3AD981725E0D}" presName="Name0" presStyleCnt="0">
        <dgm:presLayoutVars>
          <dgm:dir/>
        </dgm:presLayoutVars>
      </dgm:prSet>
      <dgm:spPr/>
      <dgm:t>
        <a:bodyPr/>
        <a:lstStyle/>
        <a:p>
          <a:endParaRPr lang="en-US"/>
        </a:p>
      </dgm:t>
    </dgm:pt>
    <dgm:pt modelId="{43182578-E4DD-4551-81F3-2418D66D758B}" type="pres">
      <dgm:prSet presAssocID="{F3511B5A-8750-4C01-A3ED-F7DBE1333565}" presName="noChildren" presStyleCnt="0"/>
      <dgm:spPr/>
    </dgm:pt>
    <dgm:pt modelId="{0A9CA3F8-1E1A-4780-A45C-FF41AD77DD11}" type="pres">
      <dgm:prSet presAssocID="{F3511B5A-8750-4C01-A3ED-F7DBE1333565}" presName="gap" presStyleCnt="0"/>
      <dgm:spPr/>
    </dgm:pt>
    <dgm:pt modelId="{7AFAAA57-E824-41F8-891D-1B24575868A8}" type="pres">
      <dgm:prSet presAssocID="{F3511B5A-8750-4C01-A3ED-F7DBE1333565}" presName="medCircle2" presStyleLbl="vennNode1" presStyleIdx="0" presStyleCnt="4"/>
      <dgm:spPr>
        <a:solidFill>
          <a:srgbClr val="FBD558"/>
        </a:solidFill>
      </dgm:spPr>
    </dgm:pt>
    <dgm:pt modelId="{C8BBB940-3659-414F-8D54-65A4BAACC50F}" type="pres">
      <dgm:prSet presAssocID="{F3511B5A-8750-4C01-A3ED-F7DBE1333565}" presName="txLvlOnly1" presStyleLbl="revTx" presStyleIdx="0" presStyleCnt="4"/>
      <dgm:spPr/>
      <dgm:t>
        <a:bodyPr/>
        <a:lstStyle/>
        <a:p>
          <a:endParaRPr lang="en-US"/>
        </a:p>
      </dgm:t>
    </dgm:pt>
    <dgm:pt modelId="{32727687-1E68-4D44-976E-8C0C1888BC20}" type="pres">
      <dgm:prSet presAssocID="{F3F1667E-7A37-48F2-9EF3-5C5696F8F90F}" presName="noChildren" presStyleCnt="0"/>
      <dgm:spPr/>
    </dgm:pt>
    <dgm:pt modelId="{0C716164-4F80-4A63-95B0-A4E101B3A019}" type="pres">
      <dgm:prSet presAssocID="{F3F1667E-7A37-48F2-9EF3-5C5696F8F90F}" presName="gap" presStyleCnt="0"/>
      <dgm:spPr/>
    </dgm:pt>
    <dgm:pt modelId="{CC0454B9-0F8B-4EBC-B1F4-0D8B66033457}" type="pres">
      <dgm:prSet presAssocID="{F3F1667E-7A37-48F2-9EF3-5C5696F8F90F}" presName="medCircle2" presStyleLbl="vennNode1" presStyleIdx="1" presStyleCnt="4"/>
      <dgm:spPr>
        <a:solidFill>
          <a:srgbClr val="FBD558"/>
        </a:solidFill>
      </dgm:spPr>
    </dgm:pt>
    <dgm:pt modelId="{A088C800-682F-4F7B-B04B-161F11D58AF6}" type="pres">
      <dgm:prSet presAssocID="{F3F1667E-7A37-48F2-9EF3-5C5696F8F90F}" presName="txLvlOnly1" presStyleLbl="revTx" presStyleIdx="1" presStyleCnt="4"/>
      <dgm:spPr/>
      <dgm:t>
        <a:bodyPr/>
        <a:lstStyle/>
        <a:p>
          <a:endParaRPr lang="en-US"/>
        </a:p>
      </dgm:t>
    </dgm:pt>
    <dgm:pt modelId="{39FB5133-49BB-4FCA-8F36-DC3BBFD7FDF0}" type="pres">
      <dgm:prSet presAssocID="{96512E57-605D-41BC-BAA4-D4EB00821D68}" presName="noChildren" presStyleCnt="0"/>
      <dgm:spPr/>
    </dgm:pt>
    <dgm:pt modelId="{ED29ACF4-0E7D-4CEF-908C-C29DDC056A6F}" type="pres">
      <dgm:prSet presAssocID="{96512E57-605D-41BC-BAA4-D4EB00821D68}" presName="gap" presStyleCnt="0"/>
      <dgm:spPr/>
    </dgm:pt>
    <dgm:pt modelId="{1FA76513-6C4B-4575-9570-3AD3C10C2C03}" type="pres">
      <dgm:prSet presAssocID="{96512E57-605D-41BC-BAA4-D4EB00821D68}" presName="medCircle2" presStyleLbl="vennNode1" presStyleIdx="2" presStyleCnt="4"/>
      <dgm:spPr>
        <a:solidFill>
          <a:srgbClr val="FBD558"/>
        </a:solidFill>
      </dgm:spPr>
    </dgm:pt>
    <dgm:pt modelId="{78757675-5D96-4575-A503-775278026F84}" type="pres">
      <dgm:prSet presAssocID="{96512E57-605D-41BC-BAA4-D4EB00821D68}" presName="txLvlOnly1" presStyleLbl="revTx" presStyleIdx="2" presStyleCnt="4"/>
      <dgm:spPr/>
      <dgm:t>
        <a:bodyPr/>
        <a:lstStyle/>
        <a:p>
          <a:endParaRPr lang="en-US"/>
        </a:p>
      </dgm:t>
    </dgm:pt>
    <dgm:pt modelId="{9FA1CABA-22A8-4641-B283-E6D3085BD459}" type="pres">
      <dgm:prSet presAssocID="{606B209F-D6A1-4F38-B82D-38F0EA89119E}" presName="noChildren" presStyleCnt="0"/>
      <dgm:spPr/>
    </dgm:pt>
    <dgm:pt modelId="{885C367D-A4E3-4860-A398-2EB9D17C395D}" type="pres">
      <dgm:prSet presAssocID="{606B209F-D6A1-4F38-B82D-38F0EA89119E}" presName="gap" presStyleCnt="0"/>
      <dgm:spPr/>
    </dgm:pt>
    <dgm:pt modelId="{F2D35584-94D1-4A88-9902-1E06BC0C0FF9}" type="pres">
      <dgm:prSet presAssocID="{606B209F-D6A1-4F38-B82D-38F0EA89119E}" presName="medCircle2" presStyleLbl="vennNode1" presStyleIdx="3" presStyleCnt="4"/>
      <dgm:spPr>
        <a:solidFill>
          <a:srgbClr val="FBD558"/>
        </a:solidFill>
      </dgm:spPr>
    </dgm:pt>
    <dgm:pt modelId="{9BED2309-C289-4133-9ED5-F4396E0E9873}" type="pres">
      <dgm:prSet presAssocID="{606B209F-D6A1-4F38-B82D-38F0EA89119E}" presName="txLvlOnly1" presStyleLbl="revTx" presStyleIdx="3" presStyleCnt="4"/>
      <dgm:spPr/>
      <dgm:t>
        <a:bodyPr/>
        <a:lstStyle/>
        <a:p>
          <a:endParaRPr lang="en-US"/>
        </a:p>
      </dgm:t>
    </dgm:pt>
  </dgm:ptLst>
  <dgm:cxnLst>
    <dgm:cxn modelId="{8CDC6C28-87F7-45CF-9265-C73107E8C245}" srcId="{0CE0AD0C-B6F4-4405-AA63-3AD981725E0D}" destId="{F3511B5A-8750-4C01-A3ED-F7DBE1333565}" srcOrd="0" destOrd="0" parTransId="{FAE130BA-8114-49EE-B1A3-F2C8C482366C}" sibTransId="{A5908322-03E7-4798-811F-283414A8E760}"/>
    <dgm:cxn modelId="{EB73051B-F12E-465C-A3E5-68B72F97CDC0}" srcId="{0CE0AD0C-B6F4-4405-AA63-3AD981725E0D}" destId="{F3F1667E-7A37-48F2-9EF3-5C5696F8F90F}" srcOrd="1" destOrd="0" parTransId="{BF951C84-7F6A-4F2C-A8AC-98E68F9A3794}" sibTransId="{F85BBEEE-BA2D-4FC9-91A7-0BA35C852C59}"/>
    <dgm:cxn modelId="{5C9E1D06-925D-4A28-A156-B902C9EF0F30}" type="presOf" srcId="{96512E57-605D-41BC-BAA4-D4EB00821D68}" destId="{78757675-5D96-4575-A503-775278026F84}" srcOrd="0" destOrd="0" presId="urn:microsoft.com/office/officeart/2008/layout/VerticalCircleList"/>
    <dgm:cxn modelId="{13AED39E-A9AE-43A5-9FFA-DA1E1BEC121B}" srcId="{0CE0AD0C-B6F4-4405-AA63-3AD981725E0D}" destId="{96512E57-605D-41BC-BAA4-D4EB00821D68}" srcOrd="2" destOrd="0" parTransId="{FC2D7B17-4067-4635-B359-BC0259087EAD}" sibTransId="{7908AB47-3F0E-4D3D-B943-61039B495EB4}"/>
    <dgm:cxn modelId="{5B8C1BC9-1197-4C2B-8955-851C9EF8714A}" type="presOf" srcId="{F3511B5A-8750-4C01-A3ED-F7DBE1333565}" destId="{C8BBB940-3659-414F-8D54-65A4BAACC50F}" srcOrd="0" destOrd="0" presId="urn:microsoft.com/office/officeart/2008/layout/VerticalCircleList"/>
    <dgm:cxn modelId="{A983A08D-A573-4FD6-83CA-DE6C643AED12}" type="presOf" srcId="{606B209F-D6A1-4F38-B82D-38F0EA89119E}" destId="{9BED2309-C289-4133-9ED5-F4396E0E9873}" srcOrd="0" destOrd="0" presId="urn:microsoft.com/office/officeart/2008/layout/VerticalCircleList"/>
    <dgm:cxn modelId="{F9287D32-AB62-49E5-BEDF-C23A924B9B22}" type="presOf" srcId="{0CE0AD0C-B6F4-4405-AA63-3AD981725E0D}" destId="{137FFE5B-EFA7-4805-9B34-EF69935F14EF}" srcOrd="0" destOrd="0" presId="urn:microsoft.com/office/officeart/2008/layout/VerticalCircleList"/>
    <dgm:cxn modelId="{2718318A-B209-42FC-816B-FB7DBEF60B8B}" type="presOf" srcId="{F3F1667E-7A37-48F2-9EF3-5C5696F8F90F}" destId="{A088C800-682F-4F7B-B04B-161F11D58AF6}" srcOrd="0" destOrd="0" presId="urn:microsoft.com/office/officeart/2008/layout/VerticalCircleList"/>
    <dgm:cxn modelId="{D5B4A8F1-FAB9-47D6-8984-331E64695F76}" srcId="{0CE0AD0C-B6F4-4405-AA63-3AD981725E0D}" destId="{606B209F-D6A1-4F38-B82D-38F0EA89119E}" srcOrd="3" destOrd="0" parTransId="{5AB4C422-B285-41D9-B407-0DB471DC3328}" sibTransId="{BE97002B-821C-41B1-82C9-A6E254EDFDBA}"/>
    <dgm:cxn modelId="{A6EC28FB-A46F-4F0B-B575-16BAA13C16C6}" type="presParOf" srcId="{137FFE5B-EFA7-4805-9B34-EF69935F14EF}" destId="{43182578-E4DD-4551-81F3-2418D66D758B}" srcOrd="0" destOrd="0" presId="urn:microsoft.com/office/officeart/2008/layout/VerticalCircleList"/>
    <dgm:cxn modelId="{1B9423FF-B2BC-485A-B2F5-A06158174C46}" type="presParOf" srcId="{43182578-E4DD-4551-81F3-2418D66D758B}" destId="{0A9CA3F8-1E1A-4780-A45C-FF41AD77DD11}" srcOrd="0" destOrd="0" presId="urn:microsoft.com/office/officeart/2008/layout/VerticalCircleList"/>
    <dgm:cxn modelId="{D84ADB18-112E-43D6-B62C-5E7E3DFD975B}" type="presParOf" srcId="{43182578-E4DD-4551-81F3-2418D66D758B}" destId="{7AFAAA57-E824-41F8-891D-1B24575868A8}" srcOrd="1" destOrd="0" presId="urn:microsoft.com/office/officeart/2008/layout/VerticalCircleList"/>
    <dgm:cxn modelId="{1EE88A44-411E-44E5-82A2-68DD30EBFCEA}" type="presParOf" srcId="{43182578-E4DD-4551-81F3-2418D66D758B}" destId="{C8BBB940-3659-414F-8D54-65A4BAACC50F}" srcOrd="2" destOrd="0" presId="urn:microsoft.com/office/officeart/2008/layout/VerticalCircleList"/>
    <dgm:cxn modelId="{1AC01A39-99EE-4A35-93E2-EF9AF62C95AE}" type="presParOf" srcId="{137FFE5B-EFA7-4805-9B34-EF69935F14EF}" destId="{32727687-1E68-4D44-976E-8C0C1888BC20}" srcOrd="1" destOrd="0" presId="urn:microsoft.com/office/officeart/2008/layout/VerticalCircleList"/>
    <dgm:cxn modelId="{0267B3C2-6F6E-4DA0-A628-40A437DFC36B}" type="presParOf" srcId="{32727687-1E68-4D44-976E-8C0C1888BC20}" destId="{0C716164-4F80-4A63-95B0-A4E101B3A019}" srcOrd="0" destOrd="0" presId="urn:microsoft.com/office/officeart/2008/layout/VerticalCircleList"/>
    <dgm:cxn modelId="{C1D01EEB-F91B-424A-AD73-D56D77D791AC}" type="presParOf" srcId="{32727687-1E68-4D44-976E-8C0C1888BC20}" destId="{CC0454B9-0F8B-4EBC-B1F4-0D8B66033457}" srcOrd="1" destOrd="0" presId="urn:microsoft.com/office/officeart/2008/layout/VerticalCircleList"/>
    <dgm:cxn modelId="{A00FC04B-E476-4401-B6FB-252824E51DBB}" type="presParOf" srcId="{32727687-1E68-4D44-976E-8C0C1888BC20}" destId="{A088C800-682F-4F7B-B04B-161F11D58AF6}" srcOrd="2" destOrd="0" presId="urn:microsoft.com/office/officeart/2008/layout/VerticalCircleList"/>
    <dgm:cxn modelId="{632FDC84-98F6-480E-B2A5-960DB06AEF2C}" type="presParOf" srcId="{137FFE5B-EFA7-4805-9B34-EF69935F14EF}" destId="{39FB5133-49BB-4FCA-8F36-DC3BBFD7FDF0}" srcOrd="2" destOrd="0" presId="urn:microsoft.com/office/officeart/2008/layout/VerticalCircleList"/>
    <dgm:cxn modelId="{77DDC7CC-EF91-4615-B6F0-C012D98FEBC3}" type="presParOf" srcId="{39FB5133-49BB-4FCA-8F36-DC3BBFD7FDF0}" destId="{ED29ACF4-0E7D-4CEF-908C-C29DDC056A6F}" srcOrd="0" destOrd="0" presId="urn:microsoft.com/office/officeart/2008/layout/VerticalCircleList"/>
    <dgm:cxn modelId="{B377251A-8219-42D2-9A7B-6E860F404FE8}" type="presParOf" srcId="{39FB5133-49BB-4FCA-8F36-DC3BBFD7FDF0}" destId="{1FA76513-6C4B-4575-9570-3AD3C10C2C03}" srcOrd="1" destOrd="0" presId="urn:microsoft.com/office/officeart/2008/layout/VerticalCircleList"/>
    <dgm:cxn modelId="{E237C7C4-8F29-4D3B-ACDB-1C85BC4FA7BD}" type="presParOf" srcId="{39FB5133-49BB-4FCA-8F36-DC3BBFD7FDF0}" destId="{78757675-5D96-4575-A503-775278026F84}" srcOrd="2" destOrd="0" presId="urn:microsoft.com/office/officeart/2008/layout/VerticalCircleList"/>
    <dgm:cxn modelId="{9175D536-4ED4-4FFA-9D00-32E1A750795D}" type="presParOf" srcId="{137FFE5B-EFA7-4805-9B34-EF69935F14EF}" destId="{9FA1CABA-22A8-4641-B283-E6D3085BD459}" srcOrd="3" destOrd="0" presId="urn:microsoft.com/office/officeart/2008/layout/VerticalCircleList"/>
    <dgm:cxn modelId="{777D46ED-FAA5-43F1-ABA7-7BB6E64DE965}" type="presParOf" srcId="{9FA1CABA-22A8-4641-B283-E6D3085BD459}" destId="{885C367D-A4E3-4860-A398-2EB9D17C395D}" srcOrd="0" destOrd="0" presId="urn:microsoft.com/office/officeart/2008/layout/VerticalCircleList"/>
    <dgm:cxn modelId="{BCE6F7F3-273B-45A0-B56A-23E42B6BB4EB}" type="presParOf" srcId="{9FA1CABA-22A8-4641-B283-E6D3085BD459}" destId="{F2D35584-94D1-4A88-9902-1E06BC0C0FF9}" srcOrd="1" destOrd="0" presId="urn:microsoft.com/office/officeart/2008/layout/VerticalCircleList"/>
    <dgm:cxn modelId="{05C0E439-8F2D-4799-BB69-6DAAA6AC771F}" type="presParOf" srcId="{9FA1CABA-22A8-4641-B283-E6D3085BD459}" destId="{9BED2309-C289-4133-9ED5-F4396E0E9873}"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234B2D-70D5-4040-90D2-ED1CD04545CD}" type="doc">
      <dgm:prSet loTypeId="urn:microsoft.com/office/officeart/2005/8/layout/arrow4" loCatId="process" qsTypeId="urn:microsoft.com/office/officeart/2005/8/quickstyle/simple5" qsCatId="simple" csTypeId="urn:microsoft.com/office/officeart/2005/8/colors/accent1_2" csCatId="accent1" phldr="1"/>
      <dgm:spPr/>
      <dgm:t>
        <a:bodyPr/>
        <a:lstStyle/>
        <a:p>
          <a:endParaRPr lang="en-US"/>
        </a:p>
      </dgm:t>
    </dgm:pt>
    <dgm:pt modelId="{C12779B5-5826-4FE3-B079-BB88D3E6832E}">
      <dgm:prSet phldrT="[Text]"/>
      <dgm:spPr/>
      <dgm:t>
        <a:bodyPr/>
        <a:lstStyle/>
        <a:p>
          <a:r>
            <a:rPr lang="en-US" dirty="0" smtClean="0"/>
            <a:t>FY17</a:t>
          </a:r>
          <a:endParaRPr lang="en-US" dirty="0"/>
        </a:p>
      </dgm:t>
    </dgm:pt>
    <dgm:pt modelId="{8A4B1BF2-47DD-43E2-87A0-C63E571ED8F4}" type="parTrans" cxnId="{613E93F4-0119-4AB5-8F8E-AE2D7AE5B337}">
      <dgm:prSet/>
      <dgm:spPr/>
      <dgm:t>
        <a:bodyPr/>
        <a:lstStyle/>
        <a:p>
          <a:endParaRPr lang="en-US"/>
        </a:p>
      </dgm:t>
    </dgm:pt>
    <dgm:pt modelId="{0929A3EE-6C71-451C-A723-328535D0D272}" type="sibTrans" cxnId="{613E93F4-0119-4AB5-8F8E-AE2D7AE5B337}">
      <dgm:prSet/>
      <dgm:spPr/>
      <dgm:t>
        <a:bodyPr/>
        <a:lstStyle/>
        <a:p>
          <a:endParaRPr lang="en-US"/>
        </a:p>
      </dgm:t>
    </dgm:pt>
    <dgm:pt modelId="{497D26CD-F614-460D-91E3-55E697D052FE}">
      <dgm:prSet phldrT="[Text]"/>
      <dgm:spPr/>
      <dgm:t>
        <a:bodyPr/>
        <a:lstStyle/>
        <a:p>
          <a:r>
            <a:rPr lang="en-US" dirty="0" smtClean="0"/>
            <a:t>FY18</a:t>
          </a:r>
          <a:endParaRPr lang="en-US" dirty="0"/>
        </a:p>
      </dgm:t>
    </dgm:pt>
    <dgm:pt modelId="{17126A31-1629-4876-98D5-5107C5AA0D07}" type="parTrans" cxnId="{1D2C5B2F-4251-4B41-A538-6D2DCA9C72AA}">
      <dgm:prSet/>
      <dgm:spPr/>
      <dgm:t>
        <a:bodyPr/>
        <a:lstStyle/>
        <a:p>
          <a:endParaRPr lang="en-US"/>
        </a:p>
      </dgm:t>
    </dgm:pt>
    <dgm:pt modelId="{5242D4BF-8E1D-4865-B737-86F946A3D510}" type="sibTrans" cxnId="{1D2C5B2F-4251-4B41-A538-6D2DCA9C72AA}">
      <dgm:prSet/>
      <dgm:spPr/>
      <dgm:t>
        <a:bodyPr/>
        <a:lstStyle/>
        <a:p>
          <a:endParaRPr lang="en-US"/>
        </a:p>
      </dgm:t>
    </dgm:pt>
    <dgm:pt modelId="{687F01FE-FCCC-44BA-A2B5-4C56D5136121}">
      <dgm:prSet phldrT="[Text]"/>
      <dgm:spPr/>
      <dgm:t>
        <a:bodyPr/>
        <a:lstStyle/>
        <a:p>
          <a:r>
            <a:rPr lang="en-US" dirty="0" smtClean="0"/>
            <a:t>October 1, 2016 – September 30, 2017</a:t>
          </a:r>
          <a:endParaRPr lang="en-US" dirty="0"/>
        </a:p>
      </dgm:t>
    </dgm:pt>
    <dgm:pt modelId="{C2B14079-B631-42C9-9CC9-3463CF3DD5AB}" type="parTrans" cxnId="{DBEED04C-4162-4728-9AE5-17D34B894A22}">
      <dgm:prSet/>
      <dgm:spPr/>
      <dgm:t>
        <a:bodyPr/>
        <a:lstStyle/>
        <a:p>
          <a:endParaRPr lang="en-US"/>
        </a:p>
      </dgm:t>
    </dgm:pt>
    <dgm:pt modelId="{B4C067B9-4059-47BA-9972-2D337CCC03CD}" type="sibTrans" cxnId="{DBEED04C-4162-4728-9AE5-17D34B894A22}">
      <dgm:prSet/>
      <dgm:spPr/>
      <dgm:t>
        <a:bodyPr/>
        <a:lstStyle/>
        <a:p>
          <a:endParaRPr lang="en-US"/>
        </a:p>
      </dgm:t>
    </dgm:pt>
    <dgm:pt modelId="{1EC1A2E4-E978-4A72-ABD1-672E91DD91D7}">
      <dgm:prSet phldrT="[Text]"/>
      <dgm:spPr/>
      <dgm:t>
        <a:bodyPr/>
        <a:lstStyle/>
        <a:p>
          <a:r>
            <a:rPr lang="en-US" dirty="0" smtClean="0"/>
            <a:t>October 1, 2017 – September 30, 2018</a:t>
          </a:r>
          <a:endParaRPr lang="en-US" dirty="0"/>
        </a:p>
      </dgm:t>
    </dgm:pt>
    <dgm:pt modelId="{7B4000F2-C2AB-4CA7-8449-23AA04406B1A}" type="parTrans" cxnId="{9F38B8B4-A8E0-4BE3-AB8B-2159EF169943}">
      <dgm:prSet/>
      <dgm:spPr/>
      <dgm:t>
        <a:bodyPr/>
        <a:lstStyle/>
        <a:p>
          <a:endParaRPr lang="en-US"/>
        </a:p>
      </dgm:t>
    </dgm:pt>
    <dgm:pt modelId="{E263A78F-5280-4B1C-B80A-C5D0E5CA614E}" type="sibTrans" cxnId="{9F38B8B4-A8E0-4BE3-AB8B-2159EF169943}">
      <dgm:prSet/>
      <dgm:spPr/>
      <dgm:t>
        <a:bodyPr/>
        <a:lstStyle/>
        <a:p>
          <a:endParaRPr lang="en-US"/>
        </a:p>
      </dgm:t>
    </dgm:pt>
    <dgm:pt modelId="{F578B23B-E516-4397-9608-27BEABEB7056}" type="pres">
      <dgm:prSet presAssocID="{89234B2D-70D5-4040-90D2-ED1CD04545CD}" presName="compositeShape" presStyleCnt="0">
        <dgm:presLayoutVars>
          <dgm:chMax val="2"/>
          <dgm:dir/>
          <dgm:resizeHandles val="exact"/>
        </dgm:presLayoutVars>
      </dgm:prSet>
      <dgm:spPr/>
      <dgm:t>
        <a:bodyPr/>
        <a:lstStyle/>
        <a:p>
          <a:endParaRPr lang="en-US"/>
        </a:p>
      </dgm:t>
    </dgm:pt>
    <dgm:pt modelId="{726709C3-6AF0-41A8-A623-EE6B6C7B40B2}" type="pres">
      <dgm:prSet presAssocID="{C12779B5-5826-4FE3-B079-BB88D3E6832E}" presName="upArrow" presStyleLbl="node1" presStyleIdx="0" presStyleCnt="2"/>
      <dgm:spPr>
        <a:solidFill>
          <a:srgbClr val="FBD558"/>
        </a:solidFill>
      </dgm:spPr>
    </dgm:pt>
    <dgm:pt modelId="{92F9B320-67F3-432F-888F-55B78D6464DD}" type="pres">
      <dgm:prSet presAssocID="{C12779B5-5826-4FE3-B079-BB88D3E6832E}" presName="upArrowText" presStyleLbl="revTx" presStyleIdx="0" presStyleCnt="2">
        <dgm:presLayoutVars>
          <dgm:chMax val="0"/>
          <dgm:bulletEnabled val="1"/>
        </dgm:presLayoutVars>
      </dgm:prSet>
      <dgm:spPr/>
      <dgm:t>
        <a:bodyPr/>
        <a:lstStyle/>
        <a:p>
          <a:endParaRPr lang="en-US"/>
        </a:p>
      </dgm:t>
    </dgm:pt>
    <dgm:pt modelId="{93EE371C-52AF-4681-8471-DA72390211DA}" type="pres">
      <dgm:prSet presAssocID="{497D26CD-F614-460D-91E3-55E697D052FE}" presName="downArrow" presStyleLbl="node1" presStyleIdx="1" presStyleCnt="2"/>
      <dgm:spPr>
        <a:solidFill>
          <a:srgbClr val="FBD558"/>
        </a:solidFill>
      </dgm:spPr>
    </dgm:pt>
    <dgm:pt modelId="{1C5330D3-F505-49D6-AF60-50E5758BAD28}" type="pres">
      <dgm:prSet presAssocID="{497D26CD-F614-460D-91E3-55E697D052FE}" presName="downArrowText" presStyleLbl="revTx" presStyleIdx="1" presStyleCnt="2">
        <dgm:presLayoutVars>
          <dgm:chMax val="0"/>
          <dgm:bulletEnabled val="1"/>
        </dgm:presLayoutVars>
      </dgm:prSet>
      <dgm:spPr/>
      <dgm:t>
        <a:bodyPr/>
        <a:lstStyle/>
        <a:p>
          <a:endParaRPr lang="en-US"/>
        </a:p>
      </dgm:t>
    </dgm:pt>
  </dgm:ptLst>
  <dgm:cxnLst>
    <dgm:cxn modelId="{2F33B4FC-C492-4BC1-A93F-39EBA1D84164}" type="presOf" srcId="{89234B2D-70D5-4040-90D2-ED1CD04545CD}" destId="{F578B23B-E516-4397-9608-27BEABEB7056}" srcOrd="0" destOrd="0" presId="urn:microsoft.com/office/officeart/2005/8/layout/arrow4"/>
    <dgm:cxn modelId="{DD2FE4A2-2404-420D-A647-E35853C0F397}" type="presOf" srcId="{1EC1A2E4-E978-4A72-ABD1-672E91DD91D7}" destId="{1C5330D3-F505-49D6-AF60-50E5758BAD28}" srcOrd="0" destOrd="1" presId="urn:microsoft.com/office/officeart/2005/8/layout/arrow4"/>
    <dgm:cxn modelId="{613E93F4-0119-4AB5-8F8E-AE2D7AE5B337}" srcId="{89234B2D-70D5-4040-90D2-ED1CD04545CD}" destId="{C12779B5-5826-4FE3-B079-BB88D3E6832E}" srcOrd="0" destOrd="0" parTransId="{8A4B1BF2-47DD-43E2-87A0-C63E571ED8F4}" sibTransId="{0929A3EE-6C71-451C-A723-328535D0D272}"/>
    <dgm:cxn modelId="{9F38B8B4-A8E0-4BE3-AB8B-2159EF169943}" srcId="{497D26CD-F614-460D-91E3-55E697D052FE}" destId="{1EC1A2E4-E978-4A72-ABD1-672E91DD91D7}" srcOrd="0" destOrd="0" parTransId="{7B4000F2-C2AB-4CA7-8449-23AA04406B1A}" sibTransId="{E263A78F-5280-4B1C-B80A-C5D0E5CA614E}"/>
    <dgm:cxn modelId="{295E297C-25BF-4900-8144-D76806F41A9B}" type="presOf" srcId="{C12779B5-5826-4FE3-B079-BB88D3E6832E}" destId="{92F9B320-67F3-432F-888F-55B78D6464DD}" srcOrd="0" destOrd="0" presId="urn:microsoft.com/office/officeart/2005/8/layout/arrow4"/>
    <dgm:cxn modelId="{FB2EA543-79D6-4248-974D-318F1AFB7B9E}" type="presOf" srcId="{687F01FE-FCCC-44BA-A2B5-4C56D5136121}" destId="{92F9B320-67F3-432F-888F-55B78D6464DD}" srcOrd="0" destOrd="1" presId="urn:microsoft.com/office/officeart/2005/8/layout/arrow4"/>
    <dgm:cxn modelId="{1D2C5B2F-4251-4B41-A538-6D2DCA9C72AA}" srcId="{89234B2D-70D5-4040-90D2-ED1CD04545CD}" destId="{497D26CD-F614-460D-91E3-55E697D052FE}" srcOrd="1" destOrd="0" parTransId="{17126A31-1629-4876-98D5-5107C5AA0D07}" sibTransId="{5242D4BF-8E1D-4865-B737-86F946A3D510}"/>
    <dgm:cxn modelId="{20CBFFFE-345D-4B2F-AE0A-7B6442312901}" type="presOf" srcId="{497D26CD-F614-460D-91E3-55E697D052FE}" destId="{1C5330D3-F505-49D6-AF60-50E5758BAD28}" srcOrd="0" destOrd="0" presId="urn:microsoft.com/office/officeart/2005/8/layout/arrow4"/>
    <dgm:cxn modelId="{DBEED04C-4162-4728-9AE5-17D34B894A22}" srcId="{C12779B5-5826-4FE3-B079-BB88D3E6832E}" destId="{687F01FE-FCCC-44BA-A2B5-4C56D5136121}" srcOrd="0" destOrd="0" parTransId="{C2B14079-B631-42C9-9CC9-3463CF3DD5AB}" sibTransId="{B4C067B9-4059-47BA-9972-2D337CCC03CD}"/>
    <dgm:cxn modelId="{67A8473B-B7B5-49A7-AD15-8DCE2EBD17F4}" type="presParOf" srcId="{F578B23B-E516-4397-9608-27BEABEB7056}" destId="{726709C3-6AF0-41A8-A623-EE6B6C7B40B2}" srcOrd="0" destOrd="0" presId="urn:microsoft.com/office/officeart/2005/8/layout/arrow4"/>
    <dgm:cxn modelId="{29F1C75C-990C-4E98-9A5A-E7D0BE51BD1C}" type="presParOf" srcId="{F578B23B-E516-4397-9608-27BEABEB7056}" destId="{92F9B320-67F3-432F-888F-55B78D6464DD}" srcOrd="1" destOrd="0" presId="urn:microsoft.com/office/officeart/2005/8/layout/arrow4"/>
    <dgm:cxn modelId="{654834E3-13BC-4EBB-B2CF-B593D9473D40}" type="presParOf" srcId="{F578B23B-E516-4397-9608-27BEABEB7056}" destId="{93EE371C-52AF-4681-8471-DA72390211DA}" srcOrd="2" destOrd="0" presId="urn:microsoft.com/office/officeart/2005/8/layout/arrow4"/>
    <dgm:cxn modelId="{A21B8F3A-6C34-4484-86BA-44F8625E2B92}" type="presParOf" srcId="{F578B23B-E516-4397-9608-27BEABEB7056}" destId="{1C5330D3-F505-49D6-AF60-50E5758BAD28}"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402257-2E12-455C-A541-E0CA002DC21C}"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C269551F-DD88-4288-84F5-3B5627BCC762}">
      <dgm:prSet phldrT="[Text]" custT="1"/>
      <dgm:spPr/>
      <dgm:t>
        <a:bodyPr/>
        <a:lstStyle/>
        <a:p>
          <a:r>
            <a:rPr lang="en-US" sz="3800" dirty="0" smtClean="0">
              <a:latin typeface="FaceplateSans OT BGauge" panose="02000506040000020003" pitchFamily="50" charset="0"/>
            </a:rPr>
            <a:t>SNAP</a:t>
          </a:r>
          <a:endParaRPr lang="en-US" sz="3800" dirty="0">
            <a:latin typeface="FaceplateSans OT BGauge" panose="02000506040000020003" pitchFamily="50" charset="0"/>
          </a:endParaRPr>
        </a:p>
      </dgm:t>
    </dgm:pt>
    <dgm:pt modelId="{799580FE-43C8-4821-BE55-326D99183587}" type="parTrans" cxnId="{716257B3-7AC2-4DF0-BA12-75104955B9CE}">
      <dgm:prSet/>
      <dgm:spPr/>
      <dgm:t>
        <a:bodyPr/>
        <a:lstStyle/>
        <a:p>
          <a:endParaRPr lang="en-US"/>
        </a:p>
      </dgm:t>
    </dgm:pt>
    <dgm:pt modelId="{32A5484B-8F86-49B1-8AD8-C6E02FA60826}" type="sibTrans" cxnId="{716257B3-7AC2-4DF0-BA12-75104955B9CE}">
      <dgm:prSet/>
      <dgm:spPr/>
      <dgm:t>
        <a:bodyPr/>
        <a:lstStyle/>
        <a:p>
          <a:endParaRPr lang="en-US"/>
        </a:p>
      </dgm:t>
    </dgm:pt>
    <dgm:pt modelId="{1C34BEDD-9FE0-466A-BBDA-92FD31862777}">
      <dgm:prSet phldrT="[Text]" custT="1"/>
      <dgm:spPr/>
      <dgm:t>
        <a:bodyPr/>
        <a:lstStyle/>
        <a:p>
          <a:r>
            <a:rPr lang="en-US" sz="2600" dirty="0" smtClean="0">
              <a:latin typeface="FaceplateSans OT BGauge" panose="02000506040000020003" pitchFamily="50" charset="0"/>
            </a:rPr>
            <a:t>$193 billion in cuts</a:t>
          </a:r>
          <a:endParaRPr lang="en-US" sz="2600" dirty="0">
            <a:latin typeface="FaceplateSans OT BGauge" panose="02000506040000020003" pitchFamily="50" charset="0"/>
          </a:endParaRPr>
        </a:p>
      </dgm:t>
    </dgm:pt>
    <dgm:pt modelId="{1B7C15F3-E704-46B5-8AF7-BDD489266BF1}" type="parTrans" cxnId="{FEE0B84D-5F10-4B76-8485-051E9D8D07F6}">
      <dgm:prSet/>
      <dgm:spPr/>
      <dgm:t>
        <a:bodyPr/>
        <a:lstStyle/>
        <a:p>
          <a:endParaRPr lang="en-US"/>
        </a:p>
      </dgm:t>
    </dgm:pt>
    <dgm:pt modelId="{5CED9B2D-6AD9-4602-B02C-94D86FD0D496}" type="sibTrans" cxnId="{FEE0B84D-5F10-4B76-8485-051E9D8D07F6}">
      <dgm:prSet/>
      <dgm:spPr>
        <a:solidFill>
          <a:srgbClr val="FEF4D9"/>
        </a:solidFill>
      </dgm:spPr>
      <dgm:t>
        <a:bodyPr/>
        <a:lstStyle/>
        <a:p>
          <a:endParaRPr lang="en-US"/>
        </a:p>
      </dgm:t>
    </dgm:pt>
    <dgm:pt modelId="{5EA1D0F5-B064-4FC5-8CAA-44F85FCE4C60}">
      <dgm:prSet phldrT="[Text]" custT="1"/>
      <dgm:spPr/>
      <dgm:t>
        <a:bodyPr/>
        <a:lstStyle/>
        <a:p>
          <a:pPr algn="r"/>
          <a:r>
            <a:rPr lang="en-US" sz="2600" dirty="0" smtClean="0">
              <a:latin typeface="FaceplateSans OT BGauge" panose="02000506040000020003" pitchFamily="50" charset="0"/>
            </a:rPr>
            <a:t>Reduces eligibility</a:t>
          </a:r>
          <a:endParaRPr lang="en-US" sz="2600" dirty="0">
            <a:latin typeface="FaceplateSans OT BGauge" panose="02000506040000020003" pitchFamily="50" charset="0"/>
          </a:endParaRPr>
        </a:p>
      </dgm:t>
    </dgm:pt>
    <dgm:pt modelId="{E4F8C6A7-A873-45DF-AB2A-98A33DDCEAF5}" type="parTrans" cxnId="{E84EE6B6-53C2-4326-AAE4-87A4BE4EDE61}">
      <dgm:prSet/>
      <dgm:spPr/>
      <dgm:t>
        <a:bodyPr/>
        <a:lstStyle/>
        <a:p>
          <a:endParaRPr lang="en-US"/>
        </a:p>
      </dgm:t>
    </dgm:pt>
    <dgm:pt modelId="{BB6A8C0E-C1E0-4868-933A-2A5F5E286D99}" type="sibTrans" cxnId="{E84EE6B6-53C2-4326-AAE4-87A4BE4EDE61}">
      <dgm:prSet/>
      <dgm:spPr>
        <a:solidFill>
          <a:srgbClr val="FEF4D9"/>
        </a:solidFill>
      </dgm:spPr>
      <dgm:t>
        <a:bodyPr/>
        <a:lstStyle/>
        <a:p>
          <a:endParaRPr lang="en-US"/>
        </a:p>
      </dgm:t>
    </dgm:pt>
    <dgm:pt modelId="{C2D1A397-9B88-4391-9DFC-B08025DAE5AA}">
      <dgm:prSet phldrT="[Text]" custT="1"/>
      <dgm:spPr/>
      <dgm:t>
        <a:bodyPr/>
        <a:lstStyle/>
        <a:p>
          <a:r>
            <a:rPr lang="en-US" sz="2600" dirty="0" smtClean="0">
              <a:latin typeface="FaceplateSans OT BGauge" panose="02000506040000020003" pitchFamily="50" charset="0"/>
            </a:rPr>
            <a:t>Shifts significant costs to states</a:t>
          </a:r>
          <a:endParaRPr lang="en-US" sz="2600" dirty="0">
            <a:latin typeface="FaceplateSans OT BGauge" panose="02000506040000020003" pitchFamily="50" charset="0"/>
          </a:endParaRPr>
        </a:p>
      </dgm:t>
    </dgm:pt>
    <dgm:pt modelId="{9155194B-5291-4662-9B4A-1F0E2EB73BFA}" type="parTrans" cxnId="{318E737E-BA31-4D58-AC3E-A029DC9C7E99}">
      <dgm:prSet/>
      <dgm:spPr/>
      <dgm:t>
        <a:bodyPr/>
        <a:lstStyle/>
        <a:p>
          <a:endParaRPr lang="en-US"/>
        </a:p>
      </dgm:t>
    </dgm:pt>
    <dgm:pt modelId="{B4BCAA7F-BAB4-4629-8878-1EFBE1D05EC0}" type="sibTrans" cxnId="{318E737E-BA31-4D58-AC3E-A029DC9C7E99}">
      <dgm:prSet/>
      <dgm:spPr>
        <a:solidFill>
          <a:srgbClr val="FEF4D9"/>
        </a:solidFill>
      </dgm:spPr>
      <dgm:t>
        <a:bodyPr/>
        <a:lstStyle/>
        <a:p>
          <a:endParaRPr lang="en-US"/>
        </a:p>
      </dgm:t>
    </dgm:pt>
    <dgm:pt modelId="{8ABD639F-0079-423B-888F-2D5B06A932E0}">
      <dgm:prSet phldrT="[Text]" custT="1"/>
      <dgm:spPr/>
      <dgm:t>
        <a:bodyPr/>
        <a:lstStyle/>
        <a:p>
          <a:r>
            <a:rPr lang="en-US" sz="2600" dirty="0" smtClean="0">
              <a:latin typeface="FaceplateSans OT BGauge" panose="02000506040000020003" pitchFamily="50" charset="0"/>
            </a:rPr>
            <a:t>At least 45 billion meals taken away over 10 years</a:t>
          </a:r>
          <a:endParaRPr lang="en-US" sz="2600" dirty="0">
            <a:latin typeface="FaceplateSans OT BGauge" panose="02000506040000020003" pitchFamily="50" charset="0"/>
          </a:endParaRPr>
        </a:p>
      </dgm:t>
    </dgm:pt>
    <dgm:pt modelId="{915CF319-D018-42AC-A6BC-4DB26803E84C}" type="parTrans" cxnId="{AC48BC36-8B9E-43F3-8A4C-FAD4A08528DB}">
      <dgm:prSet/>
      <dgm:spPr/>
      <dgm:t>
        <a:bodyPr/>
        <a:lstStyle/>
        <a:p>
          <a:endParaRPr lang="en-US"/>
        </a:p>
      </dgm:t>
    </dgm:pt>
    <dgm:pt modelId="{B827F20A-4500-463D-ADD2-3D2D89AEAFEC}" type="sibTrans" cxnId="{AC48BC36-8B9E-43F3-8A4C-FAD4A08528DB}">
      <dgm:prSet/>
      <dgm:spPr/>
      <dgm:t>
        <a:bodyPr/>
        <a:lstStyle/>
        <a:p>
          <a:endParaRPr lang="en-US"/>
        </a:p>
      </dgm:t>
    </dgm:pt>
    <dgm:pt modelId="{0A35C8D9-2C8A-49F1-A88E-0EFF317ABC03}" type="pres">
      <dgm:prSet presAssocID="{FE402257-2E12-455C-A541-E0CA002DC21C}" presName="Name0" presStyleCnt="0">
        <dgm:presLayoutVars>
          <dgm:chMax val="7"/>
          <dgm:chPref val="5"/>
        </dgm:presLayoutVars>
      </dgm:prSet>
      <dgm:spPr/>
      <dgm:t>
        <a:bodyPr/>
        <a:lstStyle/>
        <a:p>
          <a:endParaRPr lang="en-US"/>
        </a:p>
      </dgm:t>
    </dgm:pt>
    <dgm:pt modelId="{3F6E4B2C-7BC8-41B0-B1CE-E172A3420C9E}" type="pres">
      <dgm:prSet presAssocID="{FE402257-2E12-455C-A541-E0CA002DC21C}" presName="arrowNode" presStyleLbl="node1" presStyleIdx="0" presStyleCnt="1"/>
      <dgm:spPr>
        <a:solidFill>
          <a:srgbClr val="FBD558"/>
        </a:solidFill>
        <a:ln>
          <a:noFill/>
        </a:ln>
        <a:effectLst/>
        <a:scene3d>
          <a:camera prst="orthographicFront">
            <a:rot lat="0" lon="0" rev="0"/>
          </a:camera>
          <a:lightRig rig="contrasting" dir="t">
            <a:rot lat="0" lon="0" rev="7800000"/>
          </a:lightRig>
        </a:scene3d>
        <a:sp3d>
          <a:bevelT w="139700" h="139700"/>
        </a:sp3d>
      </dgm:spPr>
    </dgm:pt>
    <dgm:pt modelId="{CE21852D-3CC6-49A4-81A0-14A6072567E5}" type="pres">
      <dgm:prSet presAssocID="{C269551F-DD88-4288-84F5-3B5627BCC762}" presName="txNode1" presStyleLbl="revTx" presStyleIdx="0" presStyleCnt="5">
        <dgm:presLayoutVars>
          <dgm:bulletEnabled val="1"/>
        </dgm:presLayoutVars>
      </dgm:prSet>
      <dgm:spPr/>
      <dgm:t>
        <a:bodyPr/>
        <a:lstStyle/>
        <a:p>
          <a:endParaRPr lang="en-US"/>
        </a:p>
      </dgm:t>
    </dgm:pt>
    <dgm:pt modelId="{653F8342-5636-48CA-8600-E547C17493E3}" type="pres">
      <dgm:prSet presAssocID="{1C34BEDD-9FE0-466A-BBDA-92FD31862777}" presName="txNode2" presStyleLbl="revTx" presStyleIdx="1" presStyleCnt="5">
        <dgm:presLayoutVars>
          <dgm:bulletEnabled val="1"/>
        </dgm:presLayoutVars>
      </dgm:prSet>
      <dgm:spPr/>
      <dgm:t>
        <a:bodyPr/>
        <a:lstStyle/>
        <a:p>
          <a:endParaRPr lang="en-US"/>
        </a:p>
      </dgm:t>
    </dgm:pt>
    <dgm:pt modelId="{AC199A0D-00E1-4C9A-AAD7-EBC89E07AA0A}" type="pres">
      <dgm:prSet presAssocID="{5CED9B2D-6AD9-4602-B02C-94D86FD0D496}" presName="dotNode2" presStyleCnt="0"/>
      <dgm:spPr/>
    </dgm:pt>
    <dgm:pt modelId="{D25CBA52-60E6-4A07-85D5-7C2D6B5F43D0}" type="pres">
      <dgm:prSet presAssocID="{5CED9B2D-6AD9-4602-B02C-94D86FD0D496}" presName="dotRepeatNode" presStyleLbl="fgShp" presStyleIdx="0" presStyleCnt="3"/>
      <dgm:spPr/>
      <dgm:t>
        <a:bodyPr/>
        <a:lstStyle/>
        <a:p>
          <a:endParaRPr lang="en-US"/>
        </a:p>
      </dgm:t>
    </dgm:pt>
    <dgm:pt modelId="{6BD7E937-B445-4A5B-BB27-A849FC5E5694}" type="pres">
      <dgm:prSet presAssocID="{5EA1D0F5-B064-4FC5-8CAA-44F85FCE4C60}" presName="txNode3" presStyleLbl="revTx" presStyleIdx="2" presStyleCnt="5">
        <dgm:presLayoutVars>
          <dgm:bulletEnabled val="1"/>
        </dgm:presLayoutVars>
      </dgm:prSet>
      <dgm:spPr/>
      <dgm:t>
        <a:bodyPr/>
        <a:lstStyle/>
        <a:p>
          <a:endParaRPr lang="en-US"/>
        </a:p>
      </dgm:t>
    </dgm:pt>
    <dgm:pt modelId="{BF3F28CB-9E4D-4D42-BE44-0D7A641AED8B}" type="pres">
      <dgm:prSet presAssocID="{BB6A8C0E-C1E0-4868-933A-2A5F5E286D99}" presName="dotNode3" presStyleCnt="0"/>
      <dgm:spPr/>
    </dgm:pt>
    <dgm:pt modelId="{F5B6221E-2898-42B1-A3D3-17AD4F905F96}" type="pres">
      <dgm:prSet presAssocID="{BB6A8C0E-C1E0-4868-933A-2A5F5E286D99}" presName="dotRepeatNode" presStyleLbl="fgShp" presStyleIdx="1" presStyleCnt="3"/>
      <dgm:spPr/>
      <dgm:t>
        <a:bodyPr/>
        <a:lstStyle/>
        <a:p>
          <a:endParaRPr lang="en-US"/>
        </a:p>
      </dgm:t>
    </dgm:pt>
    <dgm:pt modelId="{894639DA-0511-49AD-B795-48E8087D1677}" type="pres">
      <dgm:prSet presAssocID="{C2D1A397-9B88-4391-9DFC-B08025DAE5AA}" presName="txNode4" presStyleLbl="revTx" presStyleIdx="3" presStyleCnt="5" custLinFactNeighborX="10029" custLinFactNeighborY="-7693">
        <dgm:presLayoutVars>
          <dgm:bulletEnabled val="1"/>
        </dgm:presLayoutVars>
      </dgm:prSet>
      <dgm:spPr/>
      <dgm:t>
        <a:bodyPr/>
        <a:lstStyle/>
        <a:p>
          <a:endParaRPr lang="en-US"/>
        </a:p>
      </dgm:t>
    </dgm:pt>
    <dgm:pt modelId="{BF499934-B6BC-4CC3-B8B9-B944A4CA139E}" type="pres">
      <dgm:prSet presAssocID="{B4BCAA7F-BAB4-4629-8878-1EFBE1D05EC0}" presName="dotNode4" presStyleCnt="0"/>
      <dgm:spPr/>
    </dgm:pt>
    <dgm:pt modelId="{91BBF7EF-444F-4040-B0DA-53F587438BB5}" type="pres">
      <dgm:prSet presAssocID="{B4BCAA7F-BAB4-4629-8878-1EFBE1D05EC0}" presName="dotRepeatNode" presStyleLbl="fgShp" presStyleIdx="2" presStyleCnt="3"/>
      <dgm:spPr/>
      <dgm:t>
        <a:bodyPr/>
        <a:lstStyle/>
        <a:p>
          <a:endParaRPr lang="en-US"/>
        </a:p>
      </dgm:t>
    </dgm:pt>
    <dgm:pt modelId="{0E002087-62EE-4F1A-AB92-E88F8A7A274C}" type="pres">
      <dgm:prSet presAssocID="{8ABD639F-0079-423B-888F-2D5B06A932E0}" presName="txNode5" presStyleLbl="revTx" presStyleIdx="4" presStyleCnt="5">
        <dgm:presLayoutVars>
          <dgm:bulletEnabled val="1"/>
        </dgm:presLayoutVars>
      </dgm:prSet>
      <dgm:spPr/>
      <dgm:t>
        <a:bodyPr/>
        <a:lstStyle/>
        <a:p>
          <a:endParaRPr lang="en-US"/>
        </a:p>
      </dgm:t>
    </dgm:pt>
  </dgm:ptLst>
  <dgm:cxnLst>
    <dgm:cxn modelId="{920CEAAD-1037-4ED0-8E1A-02C7BE62FC37}" type="presOf" srcId="{5CED9B2D-6AD9-4602-B02C-94D86FD0D496}" destId="{D25CBA52-60E6-4A07-85D5-7C2D6B5F43D0}" srcOrd="0" destOrd="0" presId="urn:microsoft.com/office/officeart/2009/3/layout/DescendingProcess"/>
    <dgm:cxn modelId="{EDE29B92-175E-44EB-944D-098E27407F13}" type="presOf" srcId="{BB6A8C0E-C1E0-4868-933A-2A5F5E286D99}" destId="{F5B6221E-2898-42B1-A3D3-17AD4F905F96}" srcOrd="0" destOrd="0" presId="urn:microsoft.com/office/officeart/2009/3/layout/DescendingProcess"/>
    <dgm:cxn modelId="{22081D2D-4AF6-490A-95C7-D53C729122D5}" type="presOf" srcId="{5EA1D0F5-B064-4FC5-8CAA-44F85FCE4C60}" destId="{6BD7E937-B445-4A5B-BB27-A849FC5E5694}" srcOrd="0" destOrd="0" presId="urn:microsoft.com/office/officeart/2009/3/layout/DescendingProcess"/>
    <dgm:cxn modelId="{2D309807-EA35-481F-8903-ECEA28CB37F4}" type="presOf" srcId="{C2D1A397-9B88-4391-9DFC-B08025DAE5AA}" destId="{894639DA-0511-49AD-B795-48E8087D1677}" srcOrd="0" destOrd="0" presId="urn:microsoft.com/office/officeart/2009/3/layout/DescendingProcess"/>
    <dgm:cxn modelId="{AC48BC36-8B9E-43F3-8A4C-FAD4A08528DB}" srcId="{FE402257-2E12-455C-A541-E0CA002DC21C}" destId="{8ABD639F-0079-423B-888F-2D5B06A932E0}" srcOrd="4" destOrd="0" parTransId="{915CF319-D018-42AC-A6BC-4DB26803E84C}" sibTransId="{B827F20A-4500-463D-ADD2-3D2D89AEAFEC}"/>
    <dgm:cxn modelId="{716257B3-7AC2-4DF0-BA12-75104955B9CE}" srcId="{FE402257-2E12-455C-A541-E0CA002DC21C}" destId="{C269551F-DD88-4288-84F5-3B5627BCC762}" srcOrd="0" destOrd="0" parTransId="{799580FE-43C8-4821-BE55-326D99183587}" sibTransId="{32A5484B-8F86-49B1-8AD8-C6E02FA60826}"/>
    <dgm:cxn modelId="{1ED94B2F-0EA3-4F5A-8099-EB0531E4E275}" type="presOf" srcId="{8ABD639F-0079-423B-888F-2D5B06A932E0}" destId="{0E002087-62EE-4F1A-AB92-E88F8A7A274C}" srcOrd="0" destOrd="0" presId="urn:microsoft.com/office/officeart/2009/3/layout/DescendingProcess"/>
    <dgm:cxn modelId="{EBE64D5E-4B81-4560-8163-9F4F39480D8C}" type="presOf" srcId="{1C34BEDD-9FE0-466A-BBDA-92FD31862777}" destId="{653F8342-5636-48CA-8600-E547C17493E3}" srcOrd="0" destOrd="0" presId="urn:microsoft.com/office/officeart/2009/3/layout/DescendingProcess"/>
    <dgm:cxn modelId="{1F8C2E40-0AE7-41B9-AD65-01308AE61987}" type="presOf" srcId="{C269551F-DD88-4288-84F5-3B5627BCC762}" destId="{CE21852D-3CC6-49A4-81A0-14A6072567E5}" srcOrd="0" destOrd="0" presId="urn:microsoft.com/office/officeart/2009/3/layout/DescendingProcess"/>
    <dgm:cxn modelId="{E84EE6B6-53C2-4326-AAE4-87A4BE4EDE61}" srcId="{FE402257-2E12-455C-A541-E0CA002DC21C}" destId="{5EA1D0F5-B064-4FC5-8CAA-44F85FCE4C60}" srcOrd="2" destOrd="0" parTransId="{E4F8C6A7-A873-45DF-AB2A-98A33DDCEAF5}" sibTransId="{BB6A8C0E-C1E0-4868-933A-2A5F5E286D99}"/>
    <dgm:cxn modelId="{318E737E-BA31-4D58-AC3E-A029DC9C7E99}" srcId="{FE402257-2E12-455C-A541-E0CA002DC21C}" destId="{C2D1A397-9B88-4391-9DFC-B08025DAE5AA}" srcOrd="3" destOrd="0" parTransId="{9155194B-5291-4662-9B4A-1F0E2EB73BFA}" sibTransId="{B4BCAA7F-BAB4-4629-8878-1EFBE1D05EC0}"/>
    <dgm:cxn modelId="{779346C1-30CF-437A-B3F0-8685F8108DFF}" type="presOf" srcId="{B4BCAA7F-BAB4-4629-8878-1EFBE1D05EC0}" destId="{91BBF7EF-444F-4040-B0DA-53F587438BB5}" srcOrd="0" destOrd="0" presId="urn:microsoft.com/office/officeart/2009/3/layout/DescendingProcess"/>
    <dgm:cxn modelId="{05B507DF-46B1-419E-ADEC-AC8E97BF7E73}" type="presOf" srcId="{FE402257-2E12-455C-A541-E0CA002DC21C}" destId="{0A35C8D9-2C8A-49F1-A88E-0EFF317ABC03}" srcOrd="0" destOrd="0" presId="urn:microsoft.com/office/officeart/2009/3/layout/DescendingProcess"/>
    <dgm:cxn modelId="{FEE0B84D-5F10-4B76-8485-051E9D8D07F6}" srcId="{FE402257-2E12-455C-A541-E0CA002DC21C}" destId="{1C34BEDD-9FE0-466A-BBDA-92FD31862777}" srcOrd="1" destOrd="0" parTransId="{1B7C15F3-E704-46B5-8AF7-BDD489266BF1}" sibTransId="{5CED9B2D-6AD9-4602-B02C-94D86FD0D496}"/>
    <dgm:cxn modelId="{0C442C4C-A8FA-4FF8-ABE1-11EBE05FB1C0}" type="presParOf" srcId="{0A35C8D9-2C8A-49F1-A88E-0EFF317ABC03}" destId="{3F6E4B2C-7BC8-41B0-B1CE-E172A3420C9E}" srcOrd="0" destOrd="0" presId="urn:microsoft.com/office/officeart/2009/3/layout/DescendingProcess"/>
    <dgm:cxn modelId="{510B78DB-11A5-49AF-A3D8-41FAC96CDA26}" type="presParOf" srcId="{0A35C8D9-2C8A-49F1-A88E-0EFF317ABC03}" destId="{CE21852D-3CC6-49A4-81A0-14A6072567E5}" srcOrd="1" destOrd="0" presId="urn:microsoft.com/office/officeart/2009/3/layout/DescendingProcess"/>
    <dgm:cxn modelId="{53FF6825-47B8-4475-8D7F-CAEE70C41F89}" type="presParOf" srcId="{0A35C8D9-2C8A-49F1-A88E-0EFF317ABC03}" destId="{653F8342-5636-48CA-8600-E547C17493E3}" srcOrd="2" destOrd="0" presId="urn:microsoft.com/office/officeart/2009/3/layout/DescendingProcess"/>
    <dgm:cxn modelId="{01358FEC-8F19-433B-BE4B-BA882602200C}" type="presParOf" srcId="{0A35C8D9-2C8A-49F1-A88E-0EFF317ABC03}" destId="{AC199A0D-00E1-4C9A-AAD7-EBC89E07AA0A}" srcOrd="3" destOrd="0" presId="urn:microsoft.com/office/officeart/2009/3/layout/DescendingProcess"/>
    <dgm:cxn modelId="{0AFF1612-D85A-4F0F-8EA4-4A2A4D5484FB}" type="presParOf" srcId="{AC199A0D-00E1-4C9A-AAD7-EBC89E07AA0A}" destId="{D25CBA52-60E6-4A07-85D5-7C2D6B5F43D0}" srcOrd="0" destOrd="0" presId="urn:microsoft.com/office/officeart/2009/3/layout/DescendingProcess"/>
    <dgm:cxn modelId="{1D28FD8B-BE41-4B43-B16B-A0C11E09A256}" type="presParOf" srcId="{0A35C8D9-2C8A-49F1-A88E-0EFF317ABC03}" destId="{6BD7E937-B445-4A5B-BB27-A849FC5E5694}" srcOrd="4" destOrd="0" presId="urn:microsoft.com/office/officeart/2009/3/layout/DescendingProcess"/>
    <dgm:cxn modelId="{570822D5-A849-4E48-ABB8-456BB0E1D1C6}" type="presParOf" srcId="{0A35C8D9-2C8A-49F1-A88E-0EFF317ABC03}" destId="{BF3F28CB-9E4D-4D42-BE44-0D7A641AED8B}" srcOrd="5" destOrd="0" presId="urn:microsoft.com/office/officeart/2009/3/layout/DescendingProcess"/>
    <dgm:cxn modelId="{EB1CC669-785A-499D-B631-F9C40727B966}" type="presParOf" srcId="{BF3F28CB-9E4D-4D42-BE44-0D7A641AED8B}" destId="{F5B6221E-2898-42B1-A3D3-17AD4F905F96}" srcOrd="0" destOrd="0" presId="urn:microsoft.com/office/officeart/2009/3/layout/DescendingProcess"/>
    <dgm:cxn modelId="{34259260-D67F-4538-A393-097672F912BF}" type="presParOf" srcId="{0A35C8D9-2C8A-49F1-A88E-0EFF317ABC03}" destId="{894639DA-0511-49AD-B795-48E8087D1677}" srcOrd="6" destOrd="0" presId="urn:microsoft.com/office/officeart/2009/3/layout/DescendingProcess"/>
    <dgm:cxn modelId="{9F9FC819-6771-4014-A5BA-F802E0AF936A}" type="presParOf" srcId="{0A35C8D9-2C8A-49F1-A88E-0EFF317ABC03}" destId="{BF499934-B6BC-4CC3-B8B9-B944A4CA139E}" srcOrd="7" destOrd="0" presId="urn:microsoft.com/office/officeart/2009/3/layout/DescendingProcess"/>
    <dgm:cxn modelId="{81886218-05D3-4025-8CF5-C59858AE5C1B}" type="presParOf" srcId="{BF499934-B6BC-4CC3-B8B9-B944A4CA139E}" destId="{91BBF7EF-444F-4040-B0DA-53F587438BB5}" srcOrd="0" destOrd="0" presId="urn:microsoft.com/office/officeart/2009/3/layout/DescendingProcess"/>
    <dgm:cxn modelId="{8BE5417B-F1CD-4384-B3AD-542FFA8C158C}" type="presParOf" srcId="{0A35C8D9-2C8A-49F1-A88E-0EFF317ABC03}" destId="{0E002087-62EE-4F1A-AB92-E88F8A7A274C}"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402257-2E12-455C-A541-E0CA002DC21C}"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C269551F-DD88-4288-84F5-3B5627BCC762}">
      <dgm:prSet phldrT="[Text]" custT="1"/>
      <dgm:spPr/>
      <dgm:t>
        <a:bodyPr/>
        <a:lstStyle/>
        <a:p>
          <a:r>
            <a:rPr lang="en-US" sz="3800" dirty="0" smtClean="0">
              <a:latin typeface="FaceplateSans OT BGauge" panose="02000506040000020003" pitchFamily="50" charset="0"/>
            </a:rPr>
            <a:t>TEFAP</a:t>
          </a:r>
          <a:endParaRPr lang="en-US" sz="3800" dirty="0">
            <a:latin typeface="FaceplateSans OT BGauge" panose="02000506040000020003" pitchFamily="50" charset="0"/>
          </a:endParaRPr>
        </a:p>
      </dgm:t>
    </dgm:pt>
    <dgm:pt modelId="{799580FE-43C8-4821-BE55-326D99183587}" type="parTrans" cxnId="{716257B3-7AC2-4DF0-BA12-75104955B9CE}">
      <dgm:prSet/>
      <dgm:spPr/>
      <dgm:t>
        <a:bodyPr/>
        <a:lstStyle/>
        <a:p>
          <a:endParaRPr lang="en-US"/>
        </a:p>
      </dgm:t>
    </dgm:pt>
    <dgm:pt modelId="{32A5484B-8F86-49B1-8AD8-C6E02FA60826}" type="sibTrans" cxnId="{716257B3-7AC2-4DF0-BA12-75104955B9CE}">
      <dgm:prSet/>
      <dgm:spPr/>
      <dgm:t>
        <a:bodyPr/>
        <a:lstStyle/>
        <a:p>
          <a:endParaRPr lang="en-US"/>
        </a:p>
      </dgm:t>
    </dgm:pt>
    <dgm:pt modelId="{1C34BEDD-9FE0-466A-BBDA-92FD31862777}">
      <dgm:prSet phldrT="[Text]" custT="1"/>
      <dgm:spPr/>
      <dgm:t>
        <a:bodyPr/>
        <a:lstStyle/>
        <a:p>
          <a:r>
            <a:rPr lang="en-US" sz="2600" dirty="0" smtClean="0">
              <a:latin typeface="FaceplateSans OT BGauge" panose="02000506040000020003" pitchFamily="50" charset="0"/>
            </a:rPr>
            <a:t>$27 million in cuts to mandatory commodities</a:t>
          </a:r>
          <a:endParaRPr lang="en-US" sz="2600" dirty="0">
            <a:latin typeface="FaceplateSans OT BGauge" panose="02000506040000020003" pitchFamily="50" charset="0"/>
          </a:endParaRPr>
        </a:p>
      </dgm:t>
    </dgm:pt>
    <dgm:pt modelId="{1B7C15F3-E704-46B5-8AF7-BDD489266BF1}" type="parTrans" cxnId="{FEE0B84D-5F10-4B76-8485-051E9D8D07F6}">
      <dgm:prSet/>
      <dgm:spPr/>
      <dgm:t>
        <a:bodyPr/>
        <a:lstStyle/>
        <a:p>
          <a:endParaRPr lang="en-US"/>
        </a:p>
      </dgm:t>
    </dgm:pt>
    <dgm:pt modelId="{5CED9B2D-6AD9-4602-B02C-94D86FD0D496}" type="sibTrans" cxnId="{FEE0B84D-5F10-4B76-8485-051E9D8D07F6}">
      <dgm:prSet/>
      <dgm:spPr>
        <a:solidFill>
          <a:srgbClr val="FEF4D9"/>
        </a:solidFill>
      </dgm:spPr>
      <dgm:t>
        <a:bodyPr/>
        <a:lstStyle/>
        <a:p>
          <a:endParaRPr lang="en-US"/>
        </a:p>
      </dgm:t>
    </dgm:pt>
    <dgm:pt modelId="{5EA1D0F5-B064-4FC5-8CAA-44F85FCE4C60}">
      <dgm:prSet phldrT="[Text]" custT="1"/>
      <dgm:spPr/>
      <dgm:t>
        <a:bodyPr/>
        <a:lstStyle/>
        <a:p>
          <a:pPr algn="r"/>
          <a:r>
            <a:rPr lang="en-US" sz="2600" dirty="0" smtClean="0">
              <a:latin typeface="FaceplateSans OT BGauge" panose="02000506040000020003" pitchFamily="50" charset="0"/>
            </a:rPr>
            <a:t>Loss of 33 million meals</a:t>
          </a:r>
          <a:endParaRPr lang="en-US" sz="2600" dirty="0">
            <a:latin typeface="FaceplateSans OT BGauge" panose="02000506040000020003" pitchFamily="50" charset="0"/>
          </a:endParaRPr>
        </a:p>
      </dgm:t>
    </dgm:pt>
    <dgm:pt modelId="{E4F8C6A7-A873-45DF-AB2A-98A33DDCEAF5}" type="parTrans" cxnId="{E84EE6B6-53C2-4326-AAE4-87A4BE4EDE61}">
      <dgm:prSet/>
      <dgm:spPr/>
      <dgm:t>
        <a:bodyPr/>
        <a:lstStyle/>
        <a:p>
          <a:endParaRPr lang="en-US"/>
        </a:p>
      </dgm:t>
    </dgm:pt>
    <dgm:pt modelId="{BB6A8C0E-C1E0-4868-933A-2A5F5E286D99}" type="sibTrans" cxnId="{E84EE6B6-53C2-4326-AAE4-87A4BE4EDE61}">
      <dgm:prSet/>
      <dgm:spPr>
        <a:solidFill>
          <a:srgbClr val="FEF4D9"/>
        </a:solidFill>
      </dgm:spPr>
      <dgm:t>
        <a:bodyPr/>
        <a:lstStyle/>
        <a:p>
          <a:endParaRPr lang="en-US"/>
        </a:p>
      </dgm:t>
    </dgm:pt>
    <dgm:pt modelId="{C2D1A397-9B88-4391-9DFC-B08025DAE5AA}">
      <dgm:prSet phldrT="[Text]" custT="1"/>
      <dgm:spPr/>
      <dgm:t>
        <a:bodyPr/>
        <a:lstStyle/>
        <a:p>
          <a:pPr algn="ctr"/>
          <a:r>
            <a:rPr lang="en-US" sz="2600" dirty="0" smtClean="0">
              <a:latin typeface="FaceplateSans OT BGauge" panose="02000506040000020003" pitchFamily="50" charset="0"/>
            </a:rPr>
            <a:t>$5 million in cuts to storage and distribution funds</a:t>
          </a:r>
          <a:endParaRPr lang="en-US" sz="2600" dirty="0">
            <a:latin typeface="FaceplateSans OT BGauge" panose="02000506040000020003" pitchFamily="50" charset="0"/>
          </a:endParaRPr>
        </a:p>
      </dgm:t>
    </dgm:pt>
    <dgm:pt modelId="{9155194B-5291-4662-9B4A-1F0E2EB73BFA}" type="parTrans" cxnId="{318E737E-BA31-4D58-AC3E-A029DC9C7E99}">
      <dgm:prSet/>
      <dgm:spPr/>
      <dgm:t>
        <a:bodyPr/>
        <a:lstStyle/>
        <a:p>
          <a:endParaRPr lang="en-US"/>
        </a:p>
      </dgm:t>
    </dgm:pt>
    <dgm:pt modelId="{B4BCAA7F-BAB4-4629-8878-1EFBE1D05EC0}" type="sibTrans" cxnId="{318E737E-BA31-4D58-AC3E-A029DC9C7E99}">
      <dgm:prSet/>
      <dgm:spPr>
        <a:solidFill>
          <a:srgbClr val="FEF4D9"/>
        </a:solidFill>
      </dgm:spPr>
      <dgm:t>
        <a:bodyPr/>
        <a:lstStyle/>
        <a:p>
          <a:endParaRPr lang="en-US"/>
        </a:p>
      </dgm:t>
    </dgm:pt>
    <dgm:pt modelId="{8ABD639F-0079-423B-888F-2D5B06A932E0}">
      <dgm:prSet phldrT="[Text]"/>
      <dgm:spPr/>
      <dgm:t>
        <a:bodyPr/>
        <a:lstStyle/>
        <a:p>
          <a:r>
            <a:rPr lang="en-US" dirty="0" smtClean="0">
              <a:latin typeface="FaceplateSans OT BGauge" panose="02000506040000020003" pitchFamily="50" charset="0"/>
            </a:rPr>
            <a:t> </a:t>
          </a:r>
          <a:endParaRPr lang="en-US" dirty="0">
            <a:latin typeface="FaceplateSans OT BGauge" panose="02000506040000020003" pitchFamily="50" charset="0"/>
          </a:endParaRPr>
        </a:p>
      </dgm:t>
    </dgm:pt>
    <dgm:pt modelId="{B827F20A-4500-463D-ADD2-3D2D89AEAFEC}" type="sibTrans" cxnId="{AC48BC36-8B9E-43F3-8A4C-FAD4A08528DB}">
      <dgm:prSet/>
      <dgm:spPr/>
      <dgm:t>
        <a:bodyPr/>
        <a:lstStyle/>
        <a:p>
          <a:endParaRPr lang="en-US"/>
        </a:p>
      </dgm:t>
    </dgm:pt>
    <dgm:pt modelId="{915CF319-D018-42AC-A6BC-4DB26803E84C}" type="parTrans" cxnId="{AC48BC36-8B9E-43F3-8A4C-FAD4A08528DB}">
      <dgm:prSet/>
      <dgm:spPr/>
      <dgm:t>
        <a:bodyPr/>
        <a:lstStyle/>
        <a:p>
          <a:endParaRPr lang="en-US"/>
        </a:p>
      </dgm:t>
    </dgm:pt>
    <dgm:pt modelId="{0A35C8D9-2C8A-49F1-A88E-0EFF317ABC03}" type="pres">
      <dgm:prSet presAssocID="{FE402257-2E12-455C-A541-E0CA002DC21C}" presName="Name0" presStyleCnt="0">
        <dgm:presLayoutVars>
          <dgm:chMax val="7"/>
          <dgm:chPref val="5"/>
        </dgm:presLayoutVars>
      </dgm:prSet>
      <dgm:spPr/>
      <dgm:t>
        <a:bodyPr/>
        <a:lstStyle/>
        <a:p>
          <a:endParaRPr lang="en-US"/>
        </a:p>
      </dgm:t>
    </dgm:pt>
    <dgm:pt modelId="{3F6E4B2C-7BC8-41B0-B1CE-E172A3420C9E}" type="pres">
      <dgm:prSet presAssocID="{FE402257-2E12-455C-A541-E0CA002DC21C}" presName="arrowNode" presStyleLbl="node1" presStyleIdx="0" presStyleCnt="1"/>
      <dgm:spPr>
        <a:solidFill>
          <a:srgbClr val="FBD558"/>
        </a:solidFill>
        <a:ln>
          <a:noFill/>
        </a:ln>
        <a:effectLst/>
        <a:scene3d>
          <a:camera prst="orthographicFront">
            <a:rot lat="0" lon="0" rev="0"/>
          </a:camera>
          <a:lightRig rig="contrasting" dir="t">
            <a:rot lat="0" lon="0" rev="7800000"/>
          </a:lightRig>
        </a:scene3d>
        <a:sp3d>
          <a:bevelT w="139700" h="139700"/>
        </a:sp3d>
      </dgm:spPr>
    </dgm:pt>
    <dgm:pt modelId="{CE21852D-3CC6-49A4-81A0-14A6072567E5}" type="pres">
      <dgm:prSet presAssocID="{C269551F-DD88-4288-84F5-3B5627BCC762}" presName="txNode1" presStyleLbl="revTx" presStyleIdx="0" presStyleCnt="5">
        <dgm:presLayoutVars>
          <dgm:bulletEnabled val="1"/>
        </dgm:presLayoutVars>
      </dgm:prSet>
      <dgm:spPr/>
      <dgm:t>
        <a:bodyPr/>
        <a:lstStyle/>
        <a:p>
          <a:endParaRPr lang="en-US"/>
        </a:p>
      </dgm:t>
    </dgm:pt>
    <dgm:pt modelId="{653F8342-5636-48CA-8600-E547C17493E3}" type="pres">
      <dgm:prSet presAssocID="{1C34BEDD-9FE0-466A-BBDA-92FD31862777}" presName="txNode2" presStyleLbl="revTx" presStyleIdx="1" presStyleCnt="5">
        <dgm:presLayoutVars>
          <dgm:bulletEnabled val="1"/>
        </dgm:presLayoutVars>
      </dgm:prSet>
      <dgm:spPr/>
      <dgm:t>
        <a:bodyPr/>
        <a:lstStyle/>
        <a:p>
          <a:endParaRPr lang="en-US"/>
        </a:p>
      </dgm:t>
    </dgm:pt>
    <dgm:pt modelId="{AC199A0D-00E1-4C9A-AAD7-EBC89E07AA0A}" type="pres">
      <dgm:prSet presAssocID="{5CED9B2D-6AD9-4602-B02C-94D86FD0D496}" presName="dotNode2" presStyleCnt="0"/>
      <dgm:spPr/>
    </dgm:pt>
    <dgm:pt modelId="{D25CBA52-60E6-4A07-85D5-7C2D6B5F43D0}" type="pres">
      <dgm:prSet presAssocID="{5CED9B2D-6AD9-4602-B02C-94D86FD0D496}" presName="dotRepeatNode" presStyleLbl="fgShp" presStyleIdx="0" presStyleCnt="3"/>
      <dgm:spPr/>
      <dgm:t>
        <a:bodyPr/>
        <a:lstStyle/>
        <a:p>
          <a:endParaRPr lang="en-US"/>
        </a:p>
      </dgm:t>
    </dgm:pt>
    <dgm:pt modelId="{6BD7E937-B445-4A5B-BB27-A849FC5E5694}" type="pres">
      <dgm:prSet presAssocID="{5EA1D0F5-B064-4FC5-8CAA-44F85FCE4C60}" presName="txNode3" presStyleLbl="revTx" presStyleIdx="2" presStyleCnt="5" custScaleX="117093" custLinFactNeighborX="-12258" custLinFactNeighborY="520">
        <dgm:presLayoutVars>
          <dgm:bulletEnabled val="1"/>
        </dgm:presLayoutVars>
      </dgm:prSet>
      <dgm:spPr/>
      <dgm:t>
        <a:bodyPr/>
        <a:lstStyle/>
        <a:p>
          <a:endParaRPr lang="en-US"/>
        </a:p>
      </dgm:t>
    </dgm:pt>
    <dgm:pt modelId="{BF3F28CB-9E4D-4D42-BE44-0D7A641AED8B}" type="pres">
      <dgm:prSet presAssocID="{BB6A8C0E-C1E0-4868-933A-2A5F5E286D99}" presName="dotNode3" presStyleCnt="0"/>
      <dgm:spPr/>
    </dgm:pt>
    <dgm:pt modelId="{F5B6221E-2898-42B1-A3D3-17AD4F905F96}" type="pres">
      <dgm:prSet presAssocID="{BB6A8C0E-C1E0-4868-933A-2A5F5E286D99}" presName="dotRepeatNode" presStyleLbl="fgShp" presStyleIdx="1" presStyleCnt="3"/>
      <dgm:spPr/>
      <dgm:t>
        <a:bodyPr/>
        <a:lstStyle/>
        <a:p>
          <a:endParaRPr lang="en-US"/>
        </a:p>
      </dgm:t>
    </dgm:pt>
    <dgm:pt modelId="{894639DA-0511-49AD-B795-48E8087D1677}" type="pres">
      <dgm:prSet presAssocID="{C2D1A397-9B88-4391-9DFC-B08025DAE5AA}" presName="txNode4" presStyleLbl="revTx" presStyleIdx="3" presStyleCnt="5" custScaleX="163889" custLinFactNeighborX="26001" custLinFactNeighborY="2280">
        <dgm:presLayoutVars>
          <dgm:bulletEnabled val="1"/>
        </dgm:presLayoutVars>
      </dgm:prSet>
      <dgm:spPr/>
      <dgm:t>
        <a:bodyPr/>
        <a:lstStyle/>
        <a:p>
          <a:endParaRPr lang="en-US"/>
        </a:p>
      </dgm:t>
    </dgm:pt>
    <dgm:pt modelId="{BF499934-B6BC-4CC3-B8B9-B944A4CA139E}" type="pres">
      <dgm:prSet presAssocID="{B4BCAA7F-BAB4-4629-8878-1EFBE1D05EC0}" presName="dotNode4" presStyleCnt="0"/>
      <dgm:spPr/>
    </dgm:pt>
    <dgm:pt modelId="{91BBF7EF-444F-4040-B0DA-53F587438BB5}" type="pres">
      <dgm:prSet presAssocID="{B4BCAA7F-BAB4-4629-8878-1EFBE1D05EC0}" presName="dotRepeatNode" presStyleLbl="fgShp" presStyleIdx="2" presStyleCnt="3"/>
      <dgm:spPr/>
      <dgm:t>
        <a:bodyPr/>
        <a:lstStyle/>
        <a:p>
          <a:endParaRPr lang="en-US"/>
        </a:p>
      </dgm:t>
    </dgm:pt>
    <dgm:pt modelId="{0E002087-62EE-4F1A-AB92-E88F8A7A274C}" type="pres">
      <dgm:prSet presAssocID="{8ABD639F-0079-423B-888F-2D5B06A932E0}" presName="txNode5" presStyleLbl="revTx" presStyleIdx="4" presStyleCnt="5">
        <dgm:presLayoutVars>
          <dgm:bulletEnabled val="1"/>
        </dgm:presLayoutVars>
      </dgm:prSet>
      <dgm:spPr/>
      <dgm:t>
        <a:bodyPr/>
        <a:lstStyle/>
        <a:p>
          <a:endParaRPr lang="en-US"/>
        </a:p>
      </dgm:t>
    </dgm:pt>
  </dgm:ptLst>
  <dgm:cxnLst>
    <dgm:cxn modelId="{E4472BD1-318D-43C7-992A-05099CF3DCD2}" type="presOf" srcId="{5EA1D0F5-B064-4FC5-8CAA-44F85FCE4C60}" destId="{6BD7E937-B445-4A5B-BB27-A849FC5E5694}" srcOrd="0" destOrd="0" presId="urn:microsoft.com/office/officeart/2009/3/layout/DescendingProcess"/>
    <dgm:cxn modelId="{740CAF73-003E-4798-8828-A011AB487A0D}" type="presOf" srcId="{5CED9B2D-6AD9-4602-B02C-94D86FD0D496}" destId="{D25CBA52-60E6-4A07-85D5-7C2D6B5F43D0}" srcOrd="0" destOrd="0" presId="urn:microsoft.com/office/officeart/2009/3/layout/DescendingProcess"/>
    <dgm:cxn modelId="{66FACDE8-958B-47CC-BD58-7564B6375EEE}" type="presOf" srcId="{1C34BEDD-9FE0-466A-BBDA-92FD31862777}" destId="{653F8342-5636-48CA-8600-E547C17493E3}" srcOrd="0" destOrd="0" presId="urn:microsoft.com/office/officeart/2009/3/layout/DescendingProcess"/>
    <dgm:cxn modelId="{A8C4BCD4-12CE-487F-8A9B-94700F982C2A}" type="presOf" srcId="{C2D1A397-9B88-4391-9DFC-B08025DAE5AA}" destId="{894639DA-0511-49AD-B795-48E8087D1677}" srcOrd="0" destOrd="0" presId="urn:microsoft.com/office/officeart/2009/3/layout/DescendingProcess"/>
    <dgm:cxn modelId="{AC48BC36-8B9E-43F3-8A4C-FAD4A08528DB}" srcId="{FE402257-2E12-455C-A541-E0CA002DC21C}" destId="{8ABD639F-0079-423B-888F-2D5B06A932E0}" srcOrd="4" destOrd="0" parTransId="{915CF319-D018-42AC-A6BC-4DB26803E84C}" sibTransId="{B827F20A-4500-463D-ADD2-3D2D89AEAFEC}"/>
    <dgm:cxn modelId="{716257B3-7AC2-4DF0-BA12-75104955B9CE}" srcId="{FE402257-2E12-455C-A541-E0CA002DC21C}" destId="{C269551F-DD88-4288-84F5-3B5627BCC762}" srcOrd="0" destOrd="0" parTransId="{799580FE-43C8-4821-BE55-326D99183587}" sibTransId="{32A5484B-8F86-49B1-8AD8-C6E02FA60826}"/>
    <dgm:cxn modelId="{3DCFF2A0-8C18-4926-8D7A-E8CDB8BAAFF7}" type="presOf" srcId="{FE402257-2E12-455C-A541-E0CA002DC21C}" destId="{0A35C8D9-2C8A-49F1-A88E-0EFF317ABC03}" srcOrd="0" destOrd="0" presId="urn:microsoft.com/office/officeart/2009/3/layout/DescendingProcess"/>
    <dgm:cxn modelId="{068EA17C-01CF-499F-8D10-9C99662AA3ED}" type="presOf" srcId="{B4BCAA7F-BAB4-4629-8878-1EFBE1D05EC0}" destId="{91BBF7EF-444F-4040-B0DA-53F587438BB5}" srcOrd="0" destOrd="0" presId="urn:microsoft.com/office/officeart/2009/3/layout/DescendingProcess"/>
    <dgm:cxn modelId="{CE68FEAC-C8FB-42EB-9D4E-56B967F0648B}" type="presOf" srcId="{C269551F-DD88-4288-84F5-3B5627BCC762}" destId="{CE21852D-3CC6-49A4-81A0-14A6072567E5}" srcOrd="0" destOrd="0" presId="urn:microsoft.com/office/officeart/2009/3/layout/DescendingProcess"/>
    <dgm:cxn modelId="{E84EE6B6-53C2-4326-AAE4-87A4BE4EDE61}" srcId="{FE402257-2E12-455C-A541-E0CA002DC21C}" destId="{5EA1D0F5-B064-4FC5-8CAA-44F85FCE4C60}" srcOrd="2" destOrd="0" parTransId="{E4F8C6A7-A873-45DF-AB2A-98A33DDCEAF5}" sibTransId="{BB6A8C0E-C1E0-4868-933A-2A5F5E286D99}"/>
    <dgm:cxn modelId="{F90E0F10-FFA5-4C58-92F6-D2E66F9C0549}" type="presOf" srcId="{8ABD639F-0079-423B-888F-2D5B06A932E0}" destId="{0E002087-62EE-4F1A-AB92-E88F8A7A274C}" srcOrd="0" destOrd="0" presId="urn:microsoft.com/office/officeart/2009/3/layout/DescendingProcess"/>
    <dgm:cxn modelId="{318E737E-BA31-4D58-AC3E-A029DC9C7E99}" srcId="{FE402257-2E12-455C-A541-E0CA002DC21C}" destId="{C2D1A397-9B88-4391-9DFC-B08025DAE5AA}" srcOrd="3" destOrd="0" parTransId="{9155194B-5291-4662-9B4A-1F0E2EB73BFA}" sibTransId="{B4BCAA7F-BAB4-4629-8878-1EFBE1D05EC0}"/>
    <dgm:cxn modelId="{397EA96D-1DD2-424B-9A26-10E513DC2FAF}" type="presOf" srcId="{BB6A8C0E-C1E0-4868-933A-2A5F5E286D99}" destId="{F5B6221E-2898-42B1-A3D3-17AD4F905F96}" srcOrd="0" destOrd="0" presId="urn:microsoft.com/office/officeart/2009/3/layout/DescendingProcess"/>
    <dgm:cxn modelId="{FEE0B84D-5F10-4B76-8485-051E9D8D07F6}" srcId="{FE402257-2E12-455C-A541-E0CA002DC21C}" destId="{1C34BEDD-9FE0-466A-BBDA-92FD31862777}" srcOrd="1" destOrd="0" parTransId="{1B7C15F3-E704-46B5-8AF7-BDD489266BF1}" sibTransId="{5CED9B2D-6AD9-4602-B02C-94D86FD0D496}"/>
    <dgm:cxn modelId="{99E0CD31-852D-4E8B-8117-3C572B7C2DCD}" type="presParOf" srcId="{0A35C8D9-2C8A-49F1-A88E-0EFF317ABC03}" destId="{3F6E4B2C-7BC8-41B0-B1CE-E172A3420C9E}" srcOrd="0" destOrd="0" presId="urn:microsoft.com/office/officeart/2009/3/layout/DescendingProcess"/>
    <dgm:cxn modelId="{65B51BE2-F363-41B9-81E5-6599AE5E8000}" type="presParOf" srcId="{0A35C8D9-2C8A-49F1-A88E-0EFF317ABC03}" destId="{CE21852D-3CC6-49A4-81A0-14A6072567E5}" srcOrd="1" destOrd="0" presId="urn:microsoft.com/office/officeart/2009/3/layout/DescendingProcess"/>
    <dgm:cxn modelId="{B0A7F00C-59F3-44C6-8B48-EC64030E0C90}" type="presParOf" srcId="{0A35C8D9-2C8A-49F1-A88E-0EFF317ABC03}" destId="{653F8342-5636-48CA-8600-E547C17493E3}" srcOrd="2" destOrd="0" presId="urn:microsoft.com/office/officeart/2009/3/layout/DescendingProcess"/>
    <dgm:cxn modelId="{62E354F8-5FB7-4A24-A90D-DD0948F368BE}" type="presParOf" srcId="{0A35C8D9-2C8A-49F1-A88E-0EFF317ABC03}" destId="{AC199A0D-00E1-4C9A-AAD7-EBC89E07AA0A}" srcOrd="3" destOrd="0" presId="urn:microsoft.com/office/officeart/2009/3/layout/DescendingProcess"/>
    <dgm:cxn modelId="{F0B2A994-8131-4025-9CF2-56A181A8ECF7}" type="presParOf" srcId="{AC199A0D-00E1-4C9A-AAD7-EBC89E07AA0A}" destId="{D25CBA52-60E6-4A07-85D5-7C2D6B5F43D0}" srcOrd="0" destOrd="0" presId="urn:microsoft.com/office/officeart/2009/3/layout/DescendingProcess"/>
    <dgm:cxn modelId="{E12DFB09-5E3C-45C6-802F-ECFAEDD4EE45}" type="presParOf" srcId="{0A35C8D9-2C8A-49F1-A88E-0EFF317ABC03}" destId="{6BD7E937-B445-4A5B-BB27-A849FC5E5694}" srcOrd="4" destOrd="0" presId="urn:microsoft.com/office/officeart/2009/3/layout/DescendingProcess"/>
    <dgm:cxn modelId="{09551274-7632-4406-93B5-CADC7FC2FF92}" type="presParOf" srcId="{0A35C8D9-2C8A-49F1-A88E-0EFF317ABC03}" destId="{BF3F28CB-9E4D-4D42-BE44-0D7A641AED8B}" srcOrd="5" destOrd="0" presId="urn:microsoft.com/office/officeart/2009/3/layout/DescendingProcess"/>
    <dgm:cxn modelId="{7219BC1C-BF53-4126-808D-6D414AD3CBA6}" type="presParOf" srcId="{BF3F28CB-9E4D-4D42-BE44-0D7A641AED8B}" destId="{F5B6221E-2898-42B1-A3D3-17AD4F905F96}" srcOrd="0" destOrd="0" presId="urn:microsoft.com/office/officeart/2009/3/layout/DescendingProcess"/>
    <dgm:cxn modelId="{8857E5A1-6FD1-4800-A27D-09D8B2A8A7F2}" type="presParOf" srcId="{0A35C8D9-2C8A-49F1-A88E-0EFF317ABC03}" destId="{894639DA-0511-49AD-B795-48E8087D1677}" srcOrd="6" destOrd="0" presId="urn:microsoft.com/office/officeart/2009/3/layout/DescendingProcess"/>
    <dgm:cxn modelId="{70D574BB-506E-4088-BF3D-6EE417335546}" type="presParOf" srcId="{0A35C8D9-2C8A-49F1-A88E-0EFF317ABC03}" destId="{BF499934-B6BC-4CC3-B8B9-B944A4CA139E}" srcOrd="7" destOrd="0" presId="urn:microsoft.com/office/officeart/2009/3/layout/DescendingProcess"/>
    <dgm:cxn modelId="{2A69971C-60C4-4AED-BA6B-A5099EBECB74}" type="presParOf" srcId="{BF499934-B6BC-4CC3-B8B9-B944A4CA139E}" destId="{91BBF7EF-444F-4040-B0DA-53F587438BB5}" srcOrd="0" destOrd="0" presId="urn:microsoft.com/office/officeart/2009/3/layout/DescendingProcess"/>
    <dgm:cxn modelId="{EB70A8FE-4862-40D8-8ED0-C6E5F15FDDC2}" type="presParOf" srcId="{0A35C8D9-2C8A-49F1-A88E-0EFF317ABC03}" destId="{0E002087-62EE-4F1A-AB92-E88F8A7A274C}"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91B10B-567E-4CDF-8B42-946228BA6E7D}" type="doc">
      <dgm:prSet loTypeId="urn:microsoft.com/office/officeart/2005/8/layout/cycle6" loCatId="relationship" qsTypeId="urn:microsoft.com/office/officeart/2005/8/quickstyle/simple5" qsCatId="simple" csTypeId="urn:microsoft.com/office/officeart/2005/8/colors/accent0_1" csCatId="mainScheme" phldr="1"/>
      <dgm:spPr/>
      <dgm:t>
        <a:bodyPr/>
        <a:lstStyle/>
        <a:p>
          <a:endParaRPr lang="en-US"/>
        </a:p>
      </dgm:t>
    </dgm:pt>
    <dgm:pt modelId="{74AEEA59-6730-43F9-82F4-E995A08E882F}">
      <dgm:prSet phldrT="[Text]" custT="1"/>
      <dgm:spPr>
        <a:solidFill>
          <a:srgbClr val="FBD558"/>
        </a:solidFill>
      </dgm:spPr>
      <dgm:t>
        <a:bodyPr/>
        <a:lstStyle/>
        <a:p>
          <a:r>
            <a:rPr lang="en-US" sz="2000" dirty="0" smtClean="0">
              <a:latin typeface="FaceplateSans OT BGauge" panose="02000506040000020003" pitchFamily="50" charset="0"/>
            </a:rPr>
            <a:t>Commodity crops and subsidies</a:t>
          </a:r>
          <a:endParaRPr lang="en-US" sz="2000" dirty="0">
            <a:latin typeface="FaceplateSans OT BGauge" panose="02000506040000020003" pitchFamily="50" charset="0"/>
          </a:endParaRPr>
        </a:p>
      </dgm:t>
    </dgm:pt>
    <dgm:pt modelId="{EDBA001F-66C5-4114-A8BA-77F8FC552D6F}" type="parTrans" cxnId="{56192056-E629-4C93-BA32-ACF37204920B}">
      <dgm:prSet/>
      <dgm:spPr/>
      <dgm:t>
        <a:bodyPr/>
        <a:lstStyle/>
        <a:p>
          <a:endParaRPr lang="en-US"/>
        </a:p>
      </dgm:t>
    </dgm:pt>
    <dgm:pt modelId="{03AECB6C-071C-4493-8973-20708B871819}" type="sibTrans" cxnId="{56192056-E629-4C93-BA32-ACF37204920B}">
      <dgm:prSet/>
      <dgm:spPr/>
      <dgm:t>
        <a:bodyPr/>
        <a:lstStyle/>
        <a:p>
          <a:endParaRPr lang="en-US"/>
        </a:p>
      </dgm:t>
    </dgm:pt>
    <dgm:pt modelId="{7E29EA87-C210-44CE-9019-DBB91D5EAFF2}">
      <dgm:prSet phldrT="[Text]" custT="1"/>
      <dgm:spPr>
        <a:solidFill>
          <a:srgbClr val="FBD558"/>
        </a:solidFill>
      </dgm:spPr>
      <dgm:t>
        <a:bodyPr/>
        <a:lstStyle/>
        <a:p>
          <a:r>
            <a:rPr lang="en-US" sz="2000" dirty="0" smtClean="0">
              <a:latin typeface="FaceplateSans OT BGauge" panose="02000506040000020003" pitchFamily="50" charset="0"/>
            </a:rPr>
            <a:t>Land conservation</a:t>
          </a:r>
          <a:endParaRPr lang="en-US" sz="2000" dirty="0">
            <a:latin typeface="FaceplateSans OT BGauge" panose="02000506040000020003" pitchFamily="50" charset="0"/>
          </a:endParaRPr>
        </a:p>
      </dgm:t>
    </dgm:pt>
    <dgm:pt modelId="{F8F43055-0F11-4FEC-8ECF-5323AB370D24}" type="parTrans" cxnId="{FD6C451F-5DD1-4063-9717-DDC33E99B98B}">
      <dgm:prSet/>
      <dgm:spPr/>
      <dgm:t>
        <a:bodyPr/>
        <a:lstStyle/>
        <a:p>
          <a:endParaRPr lang="en-US"/>
        </a:p>
      </dgm:t>
    </dgm:pt>
    <dgm:pt modelId="{199A85FB-F072-43FB-BEC6-8A3888B296CC}" type="sibTrans" cxnId="{FD6C451F-5DD1-4063-9717-DDC33E99B98B}">
      <dgm:prSet/>
      <dgm:spPr/>
      <dgm:t>
        <a:bodyPr/>
        <a:lstStyle/>
        <a:p>
          <a:endParaRPr lang="en-US"/>
        </a:p>
      </dgm:t>
    </dgm:pt>
    <dgm:pt modelId="{E9032BAD-DF38-4B4A-8353-A45F48857074}">
      <dgm:prSet phldrT="[Text]" custT="1"/>
      <dgm:spPr>
        <a:solidFill>
          <a:srgbClr val="FBD558"/>
        </a:solidFill>
      </dgm:spPr>
      <dgm:t>
        <a:bodyPr/>
        <a:lstStyle/>
        <a:p>
          <a:r>
            <a:rPr lang="en-US" sz="2000" dirty="0" smtClean="0">
              <a:latin typeface="FaceplateSans OT BGauge" panose="02000506040000020003" pitchFamily="50" charset="0"/>
            </a:rPr>
            <a:t>International aid</a:t>
          </a:r>
          <a:endParaRPr lang="en-US" sz="2000" dirty="0">
            <a:latin typeface="FaceplateSans OT BGauge" panose="02000506040000020003" pitchFamily="50" charset="0"/>
          </a:endParaRPr>
        </a:p>
      </dgm:t>
    </dgm:pt>
    <dgm:pt modelId="{0BDFE8DC-1CF1-4557-B8FA-7577730D795A}" type="parTrans" cxnId="{B730C115-005F-4B39-814B-D9BA559811FB}">
      <dgm:prSet/>
      <dgm:spPr/>
      <dgm:t>
        <a:bodyPr/>
        <a:lstStyle/>
        <a:p>
          <a:endParaRPr lang="en-US"/>
        </a:p>
      </dgm:t>
    </dgm:pt>
    <dgm:pt modelId="{21EB06AC-6688-438A-B054-A088B5CDBC6C}" type="sibTrans" cxnId="{B730C115-005F-4B39-814B-D9BA559811FB}">
      <dgm:prSet/>
      <dgm:spPr/>
      <dgm:t>
        <a:bodyPr/>
        <a:lstStyle/>
        <a:p>
          <a:endParaRPr lang="en-US"/>
        </a:p>
      </dgm:t>
    </dgm:pt>
    <dgm:pt modelId="{1ED86B5E-DE6A-4D55-87DD-C0A22B936DA5}">
      <dgm:prSet phldrT="[Text]" custT="1"/>
      <dgm:spPr>
        <a:solidFill>
          <a:srgbClr val="FBD558"/>
        </a:solidFill>
      </dgm:spPr>
      <dgm:t>
        <a:bodyPr/>
        <a:lstStyle/>
        <a:p>
          <a:r>
            <a:rPr lang="en-US" sz="2000" dirty="0" smtClean="0">
              <a:latin typeface="FaceplateSans OT BGauge" panose="02000506040000020003" pitchFamily="50" charset="0"/>
            </a:rPr>
            <a:t>Crop insurance</a:t>
          </a:r>
          <a:endParaRPr lang="en-US" sz="2000" dirty="0">
            <a:latin typeface="FaceplateSans OT BGauge" panose="02000506040000020003" pitchFamily="50" charset="0"/>
          </a:endParaRPr>
        </a:p>
      </dgm:t>
    </dgm:pt>
    <dgm:pt modelId="{7AD3F0AC-952C-4D3B-9244-A6E44416C6E7}" type="parTrans" cxnId="{0ACDB130-7846-4542-925F-8658A9DCD896}">
      <dgm:prSet/>
      <dgm:spPr/>
      <dgm:t>
        <a:bodyPr/>
        <a:lstStyle/>
        <a:p>
          <a:endParaRPr lang="en-US"/>
        </a:p>
      </dgm:t>
    </dgm:pt>
    <dgm:pt modelId="{95FF0489-1E03-4576-9AC3-908F89ED6C25}" type="sibTrans" cxnId="{0ACDB130-7846-4542-925F-8658A9DCD896}">
      <dgm:prSet/>
      <dgm:spPr/>
      <dgm:t>
        <a:bodyPr/>
        <a:lstStyle/>
        <a:p>
          <a:endParaRPr lang="en-US"/>
        </a:p>
      </dgm:t>
    </dgm:pt>
    <dgm:pt modelId="{174DE224-A0B5-4826-B2E4-A51494DE5440}">
      <dgm:prSet phldrT="[Text]" custT="1"/>
      <dgm:spPr>
        <a:solidFill>
          <a:srgbClr val="FBD558"/>
        </a:solidFill>
      </dgm:spPr>
      <dgm:t>
        <a:bodyPr/>
        <a:lstStyle/>
        <a:p>
          <a:r>
            <a:rPr lang="en-US" sz="2000" dirty="0" smtClean="0">
              <a:latin typeface="FaceplateSans OT BGauge" panose="02000506040000020003" pitchFamily="50" charset="0"/>
            </a:rPr>
            <a:t>Agricultural Research</a:t>
          </a:r>
          <a:endParaRPr lang="en-US" sz="2000" dirty="0">
            <a:latin typeface="FaceplateSans OT BGauge" panose="02000506040000020003" pitchFamily="50" charset="0"/>
          </a:endParaRPr>
        </a:p>
      </dgm:t>
    </dgm:pt>
    <dgm:pt modelId="{428D37A2-2DBB-45C2-9240-BA07C1C85A8F}" type="parTrans" cxnId="{C17EDB24-A8E8-4AE8-A005-F821E8A08F65}">
      <dgm:prSet/>
      <dgm:spPr/>
      <dgm:t>
        <a:bodyPr/>
        <a:lstStyle/>
        <a:p>
          <a:endParaRPr lang="en-US"/>
        </a:p>
      </dgm:t>
    </dgm:pt>
    <dgm:pt modelId="{2318FF28-7588-4082-9C3A-7C8F6A235B85}" type="sibTrans" cxnId="{C17EDB24-A8E8-4AE8-A005-F821E8A08F65}">
      <dgm:prSet/>
      <dgm:spPr/>
      <dgm:t>
        <a:bodyPr/>
        <a:lstStyle/>
        <a:p>
          <a:endParaRPr lang="en-US"/>
        </a:p>
      </dgm:t>
    </dgm:pt>
    <dgm:pt modelId="{98A15816-1BD0-4C85-BADC-19FC4ACA3378}">
      <dgm:prSet phldrT="[Text]" custT="1"/>
      <dgm:spPr>
        <a:solidFill>
          <a:srgbClr val="FBD558"/>
        </a:solidFill>
      </dgm:spPr>
      <dgm:t>
        <a:bodyPr/>
        <a:lstStyle/>
        <a:p>
          <a:r>
            <a:rPr lang="en-US" sz="2000" dirty="0" smtClean="0">
              <a:latin typeface="FaceplateSans OT BGauge" panose="02000506040000020003" pitchFamily="50" charset="0"/>
            </a:rPr>
            <a:t>Nutrition</a:t>
          </a:r>
          <a:endParaRPr lang="en-US" sz="2000" dirty="0">
            <a:latin typeface="FaceplateSans OT BGauge" panose="02000506040000020003" pitchFamily="50" charset="0"/>
          </a:endParaRPr>
        </a:p>
      </dgm:t>
    </dgm:pt>
    <dgm:pt modelId="{B956CA5E-B5DF-4A2F-BC3A-2D7A9CF1125E}" type="parTrans" cxnId="{D6AB8FD3-C6EF-4D73-BA63-DAE0ADCCB408}">
      <dgm:prSet/>
      <dgm:spPr/>
      <dgm:t>
        <a:bodyPr/>
        <a:lstStyle/>
        <a:p>
          <a:endParaRPr lang="en-US"/>
        </a:p>
      </dgm:t>
    </dgm:pt>
    <dgm:pt modelId="{E2B8A18A-F46A-43FF-809A-D4E659DA5365}" type="sibTrans" cxnId="{D6AB8FD3-C6EF-4D73-BA63-DAE0ADCCB408}">
      <dgm:prSet/>
      <dgm:spPr/>
      <dgm:t>
        <a:bodyPr/>
        <a:lstStyle/>
        <a:p>
          <a:endParaRPr lang="en-US"/>
        </a:p>
      </dgm:t>
    </dgm:pt>
    <dgm:pt modelId="{06818D68-5525-494B-A59B-E7E40B0BB91B}" type="pres">
      <dgm:prSet presAssocID="{1E91B10B-567E-4CDF-8B42-946228BA6E7D}" presName="cycle" presStyleCnt="0">
        <dgm:presLayoutVars>
          <dgm:dir/>
          <dgm:resizeHandles val="exact"/>
        </dgm:presLayoutVars>
      </dgm:prSet>
      <dgm:spPr/>
      <dgm:t>
        <a:bodyPr/>
        <a:lstStyle/>
        <a:p>
          <a:endParaRPr lang="en-US"/>
        </a:p>
      </dgm:t>
    </dgm:pt>
    <dgm:pt modelId="{45B403D8-F01F-45CD-856A-E9637B7493FD}" type="pres">
      <dgm:prSet presAssocID="{74AEEA59-6730-43F9-82F4-E995A08E882F}" presName="node" presStyleLbl="node1" presStyleIdx="0" presStyleCnt="6">
        <dgm:presLayoutVars>
          <dgm:bulletEnabled val="1"/>
        </dgm:presLayoutVars>
      </dgm:prSet>
      <dgm:spPr/>
      <dgm:t>
        <a:bodyPr/>
        <a:lstStyle/>
        <a:p>
          <a:endParaRPr lang="en-US"/>
        </a:p>
      </dgm:t>
    </dgm:pt>
    <dgm:pt modelId="{7A955F83-8EB9-46D8-9869-B95E7108CF0D}" type="pres">
      <dgm:prSet presAssocID="{74AEEA59-6730-43F9-82F4-E995A08E882F}" presName="spNode" presStyleCnt="0"/>
      <dgm:spPr/>
    </dgm:pt>
    <dgm:pt modelId="{7EEE04CE-3555-459B-BD03-27DBD105D960}" type="pres">
      <dgm:prSet presAssocID="{03AECB6C-071C-4493-8973-20708B871819}" presName="sibTrans" presStyleLbl="sibTrans1D1" presStyleIdx="0" presStyleCnt="6"/>
      <dgm:spPr/>
      <dgm:t>
        <a:bodyPr/>
        <a:lstStyle/>
        <a:p>
          <a:endParaRPr lang="en-US"/>
        </a:p>
      </dgm:t>
    </dgm:pt>
    <dgm:pt modelId="{038FE17C-C8D8-4A61-A1AD-2630A3D1D024}" type="pres">
      <dgm:prSet presAssocID="{7E29EA87-C210-44CE-9019-DBB91D5EAFF2}" presName="node" presStyleLbl="node1" presStyleIdx="1" presStyleCnt="6" custScaleX="128823">
        <dgm:presLayoutVars>
          <dgm:bulletEnabled val="1"/>
        </dgm:presLayoutVars>
      </dgm:prSet>
      <dgm:spPr/>
      <dgm:t>
        <a:bodyPr/>
        <a:lstStyle/>
        <a:p>
          <a:endParaRPr lang="en-US"/>
        </a:p>
      </dgm:t>
    </dgm:pt>
    <dgm:pt modelId="{EBB42771-B772-4563-99D3-809588BBCD71}" type="pres">
      <dgm:prSet presAssocID="{7E29EA87-C210-44CE-9019-DBB91D5EAFF2}" presName="spNode" presStyleCnt="0"/>
      <dgm:spPr/>
    </dgm:pt>
    <dgm:pt modelId="{0D84ECC4-4F15-4A4E-B9A5-B448202D6BE0}" type="pres">
      <dgm:prSet presAssocID="{199A85FB-F072-43FB-BEC6-8A3888B296CC}" presName="sibTrans" presStyleLbl="sibTrans1D1" presStyleIdx="1" presStyleCnt="6"/>
      <dgm:spPr/>
      <dgm:t>
        <a:bodyPr/>
        <a:lstStyle/>
        <a:p>
          <a:endParaRPr lang="en-US"/>
        </a:p>
      </dgm:t>
    </dgm:pt>
    <dgm:pt modelId="{E77EA0EB-3C8A-4607-A0CB-5203EADFE9B2}" type="pres">
      <dgm:prSet presAssocID="{E9032BAD-DF38-4B4A-8353-A45F48857074}" presName="node" presStyleLbl="node1" presStyleIdx="2" presStyleCnt="6" custScaleX="131970">
        <dgm:presLayoutVars>
          <dgm:bulletEnabled val="1"/>
        </dgm:presLayoutVars>
      </dgm:prSet>
      <dgm:spPr/>
      <dgm:t>
        <a:bodyPr/>
        <a:lstStyle/>
        <a:p>
          <a:endParaRPr lang="en-US"/>
        </a:p>
      </dgm:t>
    </dgm:pt>
    <dgm:pt modelId="{EF393B75-4004-489F-A27A-FEDEBFAF7E13}" type="pres">
      <dgm:prSet presAssocID="{E9032BAD-DF38-4B4A-8353-A45F48857074}" presName="spNode" presStyleCnt="0"/>
      <dgm:spPr/>
    </dgm:pt>
    <dgm:pt modelId="{C33234BB-E7E6-475C-9066-F636767E04E4}" type="pres">
      <dgm:prSet presAssocID="{21EB06AC-6688-438A-B054-A088B5CDBC6C}" presName="sibTrans" presStyleLbl="sibTrans1D1" presStyleIdx="2" presStyleCnt="6"/>
      <dgm:spPr/>
      <dgm:t>
        <a:bodyPr/>
        <a:lstStyle/>
        <a:p>
          <a:endParaRPr lang="en-US"/>
        </a:p>
      </dgm:t>
    </dgm:pt>
    <dgm:pt modelId="{236E3618-87FC-4D6B-AEA3-3FA39CBA84A8}" type="pres">
      <dgm:prSet presAssocID="{1ED86B5E-DE6A-4D55-87DD-C0A22B936DA5}" presName="node" presStyleLbl="node1" presStyleIdx="3" presStyleCnt="6">
        <dgm:presLayoutVars>
          <dgm:bulletEnabled val="1"/>
        </dgm:presLayoutVars>
      </dgm:prSet>
      <dgm:spPr/>
      <dgm:t>
        <a:bodyPr/>
        <a:lstStyle/>
        <a:p>
          <a:endParaRPr lang="en-US"/>
        </a:p>
      </dgm:t>
    </dgm:pt>
    <dgm:pt modelId="{96D27FFC-81D3-43E2-B5B5-0F15267D8D00}" type="pres">
      <dgm:prSet presAssocID="{1ED86B5E-DE6A-4D55-87DD-C0A22B936DA5}" presName="spNode" presStyleCnt="0"/>
      <dgm:spPr/>
    </dgm:pt>
    <dgm:pt modelId="{F1085457-0010-4D76-99BA-289F08D36DD6}" type="pres">
      <dgm:prSet presAssocID="{95FF0489-1E03-4576-9AC3-908F89ED6C25}" presName="sibTrans" presStyleLbl="sibTrans1D1" presStyleIdx="3" presStyleCnt="6"/>
      <dgm:spPr/>
      <dgm:t>
        <a:bodyPr/>
        <a:lstStyle/>
        <a:p>
          <a:endParaRPr lang="en-US"/>
        </a:p>
      </dgm:t>
    </dgm:pt>
    <dgm:pt modelId="{1B4E7F5E-9862-4984-BC58-A6DED1AD9D62}" type="pres">
      <dgm:prSet presAssocID="{174DE224-A0B5-4826-B2E4-A51494DE5440}" presName="node" presStyleLbl="node1" presStyleIdx="4" presStyleCnt="6">
        <dgm:presLayoutVars>
          <dgm:bulletEnabled val="1"/>
        </dgm:presLayoutVars>
      </dgm:prSet>
      <dgm:spPr/>
      <dgm:t>
        <a:bodyPr/>
        <a:lstStyle/>
        <a:p>
          <a:endParaRPr lang="en-US"/>
        </a:p>
      </dgm:t>
    </dgm:pt>
    <dgm:pt modelId="{24E929BE-2EB9-447E-B5D9-9B6B74217B41}" type="pres">
      <dgm:prSet presAssocID="{174DE224-A0B5-4826-B2E4-A51494DE5440}" presName="spNode" presStyleCnt="0"/>
      <dgm:spPr/>
    </dgm:pt>
    <dgm:pt modelId="{9BF9802D-09B9-4BA3-ABE8-03201ADA1D40}" type="pres">
      <dgm:prSet presAssocID="{2318FF28-7588-4082-9C3A-7C8F6A235B85}" presName="sibTrans" presStyleLbl="sibTrans1D1" presStyleIdx="4" presStyleCnt="6"/>
      <dgm:spPr/>
      <dgm:t>
        <a:bodyPr/>
        <a:lstStyle/>
        <a:p>
          <a:endParaRPr lang="en-US"/>
        </a:p>
      </dgm:t>
    </dgm:pt>
    <dgm:pt modelId="{D8BF8E90-37E5-4C64-9984-7AAD2C76C30D}" type="pres">
      <dgm:prSet presAssocID="{98A15816-1BD0-4C85-BADC-19FC4ACA3378}" presName="node" presStyleLbl="node1" presStyleIdx="5" presStyleCnt="6">
        <dgm:presLayoutVars>
          <dgm:bulletEnabled val="1"/>
        </dgm:presLayoutVars>
      </dgm:prSet>
      <dgm:spPr/>
      <dgm:t>
        <a:bodyPr/>
        <a:lstStyle/>
        <a:p>
          <a:endParaRPr lang="en-US"/>
        </a:p>
      </dgm:t>
    </dgm:pt>
    <dgm:pt modelId="{197C65AA-7BAB-407A-B6A6-203A917FD6EE}" type="pres">
      <dgm:prSet presAssocID="{98A15816-1BD0-4C85-BADC-19FC4ACA3378}" presName="spNode" presStyleCnt="0"/>
      <dgm:spPr/>
    </dgm:pt>
    <dgm:pt modelId="{E6A3079E-2DB1-4D51-B7A7-13D14523F91A}" type="pres">
      <dgm:prSet presAssocID="{E2B8A18A-F46A-43FF-809A-D4E659DA5365}" presName="sibTrans" presStyleLbl="sibTrans1D1" presStyleIdx="5" presStyleCnt="6"/>
      <dgm:spPr/>
      <dgm:t>
        <a:bodyPr/>
        <a:lstStyle/>
        <a:p>
          <a:endParaRPr lang="en-US"/>
        </a:p>
      </dgm:t>
    </dgm:pt>
  </dgm:ptLst>
  <dgm:cxnLst>
    <dgm:cxn modelId="{9C440A7A-993A-44F6-84C1-3F524ED9F99A}" type="presOf" srcId="{21EB06AC-6688-438A-B054-A088B5CDBC6C}" destId="{C33234BB-E7E6-475C-9066-F636767E04E4}" srcOrd="0" destOrd="0" presId="urn:microsoft.com/office/officeart/2005/8/layout/cycle6"/>
    <dgm:cxn modelId="{77C1412E-4161-4615-9C85-6B94C6A81045}" type="presOf" srcId="{7E29EA87-C210-44CE-9019-DBB91D5EAFF2}" destId="{038FE17C-C8D8-4A61-A1AD-2630A3D1D024}" srcOrd="0" destOrd="0" presId="urn:microsoft.com/office/officeart/2005/8/layout/cycle6"/>
    <dgm:cxn modelId="{0781C3A0-8FD0-4341-929D-F22E8F39CDAA}" type="presOf" srcId="{74AEEA59-6730-43F9-82F4-E995A08E882F}" destId="{45B403D8-F01F-45CD-856A-E9637B7493FD}" srcOrd="0" destOrd="0" presId="urn:microsoft.com/office/officeart/2005/8/layout/cycle6"/>
    <dgm:cxn modelId="{0ACDB130-7846-4542-925F-8658A9DCD896}" srcId="{1E91B10B-567E-4CDF-8B42-946228BA6E7D}" destId="{1ED86B5E-DE6A-4D55-87DD-C0A22B936DA5}" srcOrd="3" destOrd="0" parTransId="{7AD3F0AC-952C-4D3B-9244-A6E44416C6E7}" sibTransId="{95FF0489-1E03-4576-9AC3-908F89ED6C25}"/>
    <dgm:cxn modelId="{C6ABB0C8-B706-48C2-8190-9054BDFEB24D}" type="presOf" srcId="{174DE224-A0B5-4826-B2E4-A51494DE5440}" destId="{1B4E7F5E-9862-4984-BC58-A6DED1AD9D62}" srcOrd="0" destOrd="0" presId="urn:microsoft.com/office/officeart/2005/8/layout/cycle6"/>
    <dgm:cxn modelId="{8380362A-0BA1-4D7B-B7B8-95E3C4F0F281}" type="presOf" srcId="{E9032BAD-DF38-4B4A-8353-A45F48857074}" destId="{E77EA0EB-3C8A-4607-A0CB-5203EADFE9B2}" srcOrd="0" destOrd="0" presId="urn:microsoft.com/office/officeart/2005/8/layout/cycle6"/>
    <dgm:cxn modelId="{E0463743-4BD4-490A-9CCD-FC2DA9632C38}" type="presOf" srcId="{98A15816-1BD0-4C85-BADC-19FC4ACA3378}" destId="{D8BF8E90-37E5-4C64-9984-7AAD2C76C30D}" srcOrd="0" destOrd="0" presId="urn:microsoft.com/office/officeart/2005/8/layout/cycle6"/>
    <dgm:cxn modelId="{D96ED867-9BF7-446D-A2BC-C4C3318F3F33}" type="presOf" srcId="{03AECB6C-071C-4493-8973-20708B871819}" destId="{7EEE04CE-3555-459B-BD03-27DBD105D960}" srcOrd="0" destOrd="0" presId="urn:microsoft.com/office/officeart/2005/8/layout/cycle6"/>
    <dgm:cxn modelId="{B8E06A9E-BB66-43EE-912D-01717A318CFE}" type="presOf" srcId="{1ED86B5E-DE6A-4D55-87DD-C0A22B936DA5}" destId="{236E3618-87FC-4D6B-AEA3-3FA39CBA84A8}" srcOrd="0" destOrd="0" presId="urn:microsoft.com/office/officeart/2005/8/layout/cycle6"/>
    <dgm:cxn modelId="{D6AB8FD3-C6EF-4D73-BA63-DAE0ADCCB408}" srcId="{1E91B10B-567E-4CDF-8B42-946228BA6E7D}" destId="{98A15816-1BD0-4C85-BADC-19FC4ACA3378}" srcOrd="5" destOrd="0" parTransId="{B956CA5E-B5DF-4A2F-BC3A-2D7A9CF1125E}" sibTransId="{E2B8A18A-F46A-43FF-809A-D4E659DA5365}"/>
    <dgm:cxn modelId="{B730C115-005F-4B39-814B-D9BA559811FB}" srcId="{1E91B10B-567E-4CDF-8B42-946228BA6E7D}" destId="{E9032BAD-DF38-4B4A-8353-A45F48857074}" srcOrd="2" destOrd="0" parTransId="{0BDFE8DC-1CF1-4557-B8FA-7577730D795A}" sibTransId="{21EB06AC-6688-438A-B054-A088B5CDBC6C}"/>
    <dgm:cxn modelId="{B1553856-B94D-4E72-A594-965248BD024A}" type="presOf" srcId="{2318FF28-7588-4082-9C3A-7C8F6A235B85}" destId="{9BF9802D-09B9-4BA3-ABE8-03201ADA1D40}" srcOrd="0" destOrd="0" presId="urn:microsoft.com/office/officeart/2005/8/layout/cycle6"/>
    <dgm:cxn modelId="{F6162F1E-EC50-4545-A900-92A23CEDCD06}" type="presOf" srcId="{199A85FB-F072-43FB-BEC6-8A3888B296CC}" destId="{0D84ECC4-4F15-4A4E-B9A5-B448202D6BE0}" srcOrd="0" destOrd="0" presId="urn:microsoft.com/office/officeart/2005/8/layout/cycle6"/>
    <dgm:cxn modelId="{FD6C451F-5DD1-4063-9717-DDC33E99B98B}" srcId="{1E91B10B-567E-4CDF-8B42-946228BA6E7D}" destId="{7E29EA87-C210-44CE-9019-DBB91D5EAFF2}" srcOrd="1" destOrd="0" parTransId="{F8F43055-0F11-4FEC-8ECF-5323AB370D24}" sibTransId="{199A85FB-F072-43FB-BEC6-8A3888B296CC}"/>
    <dgm:cxn modelId="{808D6C05-E0C0-449D-B659-E248A13F5D04}" type="presOf" srcId="{E2B8A18A-F46A-43FF-809A-D4E659DA5365}" destId="{E6A3079E-2DB1-4D51-B7A7-13D14523F91A}" srcOrd="0" destOrd="0" presId="urn:microsoft.com/office/officeart/2005/8/layout/cycle6"/>
    <dgm:cxn modelId="{C17EDB24-A8E8-4AE8-A005-F821E8A08F65}" srcId="{1E91B10B-567E-4CDF-8B42-946228BA6E7D}" destId="{174DE224-A0B5-4826-B2E4-A51494DE5440}" srcOrd="4" destOrd="0" parTransId="{428D37A2-2DBB-45C2-9240-BA07C1C85A8F}" sibTransId="{2318FF28-7588-4082-9C3A-7C8F6A235B85}"/>
    <dgm:cxn modelId="{A1FC8273-6095-4EE2-B6FF-CE8CDAD93937}" type="presOf" srcId="{95FF0489-1E03-4576-9AC3-908F89ED6C25}" destId="{F1085457-0010-4D76-99BA-289F08D36DD6}" srcOrd="0" destOrd="0" presId="urn:microsoft.com/office/officeart/2005/8/layout/cycle6"/>
    <dgm:cxn modelId="{DCA21A5F-6658-489F-8A6A-DBCBDA994670}" type="presOf" srcId="{1E91B10B-567E-4CDF-8B42-946228BA6E7D}" destId="{06818D68-5525-494B-A59B-E7E40B0BB91B}" srcOrd="0" destOrd="0" presId="urn:microsoft.com/office/officeart/2005/8/layout/cycle6"/>
    <dgm:cxn modelId="{56192056-E629-4C93-BA32-ACF37204920B}" srcId="{1E91B10B-567E-4CDF-8B42-946228BA6E7D}" destId="{74AEEA59-6730-43F9-82F4-E995A08E882F}" srcOrd="0" destOrd="0" parTransId="{EDBA001F-66C5-4114-A8BA-77F8FC552D6F}" sibTransId="{03AECB6C-071C-4493-8973-20708B871819}"/>
    <dgm:cxn modelId="{827863B6-6266-414A-9C32-35976032288F}" type="presParOf" srcId="{06818D68-5525-494B-A59B-E7E40B0BB91B}" destId="{45B403D8-F01F-45CD-856A-E9637B7493FD}" srcOrd="0" destOrd="0" presId="urn:microsoft.com/office/officeart/2005/8/layout/cycle6"/>
    <dgm:cxn modelId="{99D437ED-37E5-4572-8E3A-5E09844C3FD3}" type="presParOf" srcId="{06818D68-5525-494B-A59B-E7E40B0BB91B}" destId="{7A955F83-8EB9-46D8-9869-B95E7108CF0D}" srcOrd="1" destOrd="0" presId="urn:microsoft.com/office/officeart/2005/8/layout/cycle6"/>
    <dgm:cxn modelId="{82ACABCD-8161-4A01-AF85-34B8D9673C56}" type="presParOf" srcId="{06818D68-5525-494B-A59B-E7E40B0BB91B}" destId="{7EEE04CE-3555-459B-BD03-27DBD105D960}" srcOrd="2" destOrd="0" presId="urn:microsoft.com/office/officeart/2005/8/layout/cycle6"/>
    <dgm:cxn modelId="{924A3CF2-E0A8-4BDA-88B6-50EB88CC582C}" type="presParOf" srcId="{06818D68-5525-494B-A59B-E7E40B0BB91B}" destId="{038FE17C-C8D8-4A61-A1AD-2630A3D1D024}" srcOrd="3" destOrd="0" presId="urn:microsoft.com/office/officeart/2005/8/layout/cycle6"/>
    <dgm:cxn modelId="{F9C6E8E9-CF37-4FF6-BC54-BF739766550B}" type="presParOf" srcId="{06818D68-5525-494B-A59B-E7E40B0BB91B}" destId="{EBB42771-B772-4563-99D3-809588BBCD71}" srcOrd="4" destOrd="0" presId="urn:microsoft.com/office/officeart/2005/8/layout/cycle6"/>
    <dgm:cxn modelId="{8E040658-A0B4-49FC-9627-B4540A9BDAEC}" type="presParOf" srcId="{06818D68-5525-494B-A59B-E7E40B0BB91B}" destId="{0D84ECC4-4F15-4A4E-B9A5-B448202D6BE0}" srcOrd="5" destOrd="0" presId="urn:microsoft.com/office/officeart/2005/8/layout/cycle6"/>
    <dgm:cxn modelId="{E54D6980-16B8-488B-9575-1A1CA9C7ADDD}" type="presParOf" srcId="{06818D68-5525-494B-A59B-E7E40B0BB91B}" destId="{E77EA0EB-3C8A-4607-A0CB-5203EADFE9B2}" srcOrd="6" destOrd="0" presId="urn:microsoft.com/office/officeart/2005/8/layout/cycle6"/>
    <dgm:cxn modelId="{A9B973CB-80A6-4BCB-9954-F5E83A9B6B6A}" type="presParOf" srcId="{06818D68-5525-494B-A59B-E7E40B0BB91B}" destId="{EF393B75-4004-489F-A27A-FEDEBFAF7E13}" srcOrd="7" destOrd="0" presId="urn:microsoft.com/office/officeart/2005/8/layout/cycle6"/>
    <dgm:cxn modelId="{D2068E13-315C-4269-9E55-265078FF4817}" type="presParOf" srcId="{06818D68-5525-494B-A59B-E7E40B0BB91B}" destId="{C33234BB-E7E6-475C-9066-F636767E04E4}" srcOrd="8" destOrd="0" presId="urn:microsoft.com/office/officeart/2005/8/layout/cycle6"/>
    <dgm:cxn modelId="{BA8E53F8-1A32-475C-8F25-EE06B87B1512}" type="presParOf" srcId="{06818D68-5525-494B-A59B-E7E40B0BB91B}" destId="{236E3618-87FC-4D6B-AEA3-3FA39CBA84A8}" srcOrd="9" destOrd="0" presId="urn:microsoft.com/office/officeart/2005/8/layout/cycle6"/>
    <dgm:cxn modelId="{58AFCAD4-09A1-46E9-B32E-D860C9465621}" type="presParOf" srcId="{06818D68-5525-494B-A59B-E7E40B0BB91B}" destId="{96D27FFC-81D3-43E2-B5B5-0F15267D8D00}" srcOrd="10" destOrd="0" presId="urn:microsoft.com/office/officeart/2005/8/layout/cycle6"/>
    <dgm:cxn modelId="{672C66B3-D757-450A-BB3C-5A8CDBAC792F}" type="presParOf" srcId="{06818D68-5525-494B-A59B-E7E40B0BB91B}" destId="{F1085457-0010-4D76-99BA-289F08D36DD6}" srcOrd="11" destOrd="0" presId="urn:microsoft.com/office/officeart/2005/8/layout/cycle6"/>
    <dgm:cxn modelId="{596DAA65-2E78-4201-8138-AFAAE16E1C0F}" type="presParOf" srcId="{06818D68-5525-494B-A59B-E7E40B0BB91B}" destId="{1B4E7F5E-9862-4984-BC58-A6DED1AD9D62}" srcOrd="12" destOrd="0" presId="urn:microsoft.com/office/officeart/2005/8/layout/cycle6"/>
    <dgm:cxn modelId="{0C20181E-78B2-4330-BBF1-2E7874450611}" type="presParOf" srcId="{06818D68-5525-494B-A59B-E7E40B0BB91B}" destId="{24E929BE-2EB9-447E-B5D9-9B6B74217B41}" srcOrd="13" destOrd="0" presId="urn:microsoft.com/office/officeart/2005/8/layout/cycle6"/>
    <dgm:cxn modelId="{EFDDA4A3-45BF-40BE-9C91-A557F6E3E831}" type="presParOf" srcId="{06818D68-5525-494B-A59B-E7E40B0BB91B}" destId="{9BF9802D-09B9-4BA3-ABE8-03201ADA1D40}" srcOrd="14" destOrd="0" presId="urn:microsoft.com/office/officeart/2005/8/layout/cycle6"/>
    <dgm:cxn modelId="{D2D2968F-9D5A-4C14-BDB6-0AB76CD6E6D2}" type="presParOf" srcId="{06818D68-5525-494B-A59B-E7E40B0BB91B}" destId="{D8BF8E90-37E5-4C64-9984-7AAD2C76C30D}" srcOrd="15" destOrd="0" presId="urn:microsoft.com/office/officeart/2005/8/layout/cycle6"/>
    <dgm:cxn modelId="{C4DBCF8D-A5D6-457C-9D53-23D21A3186D5}" type="presParOf" srcId="{06818D68-5525-494B-A59B-E7E40B0BB91B}" destId="{197C65AA-7BAB-407A-B6A6-203A917FD6EE}" srcOrd="16" destOrd="0" presId="urn:microsoft.com/office/officeart/2005/8/layout/cycle6"/>
    <dgm:cxn modelId="{45929FB6-8831-4051-86ED-219002D59ED2}" type="presParOf" srcId="{06818D68-5525-494B-A59B-E7E40B0BB91B}" destId="{E6A3079E-2DB1-4D51-B7A7-13D14523F91A}"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9481F2-3285-40F3-8125-E9A0116678F3}" type="doc">
      <dgm:prSet loTypeId="urn:microsoft.com/office/officeart/2005/8/layout/gear1" loCatId="process" qsTypeId="urn:microsoft.com/office/officeart/2005/8/quickstyle/simple4" qsCatId="simple" csTypeId="urn:microsoft.com/office/officeart/2005/8/colors/accent0_1" csCatId="mainScheme" phldr="1"/>
      <dgm:spPr/>
    </dgm:pt>
    <dgm:pt modelId="{C097B4E8-688F-410E-862D-00601D8A3F5B}">
      <dgm:prSet phldrT="[Text]"/>
      <dgm:spPr>
        <a:solidFill>
          <a:srgbClr val="FBD558"/>
        </a:solidFill>
        <a:ln>
          <a:noFill/>
        </a:ln>
        <a:effectLst/>
        <a:scene3d>
          <a:camera prst="orthographicFront">
            <a:rot lat="0" lon="0" rev="0"/>
          </a:camera>
          <a:lightRig rig="contrasting" dir="t">
            <a:rot lat="0" lon="0" rev="7800000"/>
          </a:lightRig>
        </a:scene3d>
        <a:sp3d>
          <a:bevelT w="139700" h="139700"/>
        </a:sp3d>
      </dgm:spPr>
      <dgm:t>
        <a:bodyPr/>
        <a:lstStyle/>
        <a:p>
          <a:r>
            <a:rPr lang="en-US" dirty="0" smtClean="0">
              <a:latin typeface="FaceplateSans OT BGauge" panose="02000506040000020003" pitchFamily="50" charset="0"/>
            </a:rPr>
            <a:t>SNAP</a:t>
          </a:r>
          <a:endParaRPr lang="en-US" dirty="0">
            <a:latin typeface="FaceplateSans OT BGauge" panose="02000506040000020003" pitchFamily="50" charset="0"/>
          </a:endParaRPr>
        </a:p>
      </dgm:t>
    </dgm:pt>
    <dgm:pt modelId="{80EBA1E9-F2CF-4292-A653-C39397124939}" type="parTrans" cxnId="{E7AA1510-1918-46D4-9671-E20CEEB6EAA9}">
      <dgm:prSet/>
      <dgm:spPr/>
      <dgm:t>
        <a:bodyPr/>
        <a:lstStyle/>
        <a:p>
          <a:endParaRPr lang="en-US"/>
        </a:p>
      </dgm:t>
    </dgm:pt>
    <dgm:pt modelId="{028BB6B3-250F-4A8E-A4FE-EEBB5209A47C}" type="sibTrans" cxnId="{E7AA1510-1918-46D4-9671-E20CEEB6EAA9}">
      <dgm:prSet/>
      <dgm:spPr>
        <a:solidFill>
          <a:srgbClr val="FBE399"/>
        </a:solidFill>
      </dgm:spPr>
      <dgm:t>
        <a:bodyPr/>
        <a:lstStyle/>
        <a:p>
          <a:endParaRPr lang="en-US"/>
        </a:p>
      </dgm:t>
    </dgm:pt>
    <dgm:pt modelId="{B5FE5C6D-F264-49B7-AF54-830BA3F1571D}">
      <dgm:prSet phldrT="[Text]"/>
      <dgm:spPr>
        <a:solidFill>
          <a:srgbClr val="FBD558"/>
        </a:solidFill>
        <a:ln>
          <a:noFill/>
        </a:ln>
        <a:effectLst/>
        <a:scene3d>
          <a:camera prst="orthographicFront">
            <a:rot lat="0" lon="0" rev="0"/>
          </a:camera>
          <a:lightRig rig="contrasting" dir="t">
            <a:rot lat="0" lon="0" rev="7800000"/>
          </a:lightRig>
        </a:scene3d>
        <a:sp3d>
          <a:bevelT w="139700" h="139700"/>
        </a:sp3d>
      </dgm:spPr>
      <dgm:t>
        <a:bodyPr/>
        <a:lstStyle/>
        <a:p>
          <a:r>
            <a:rPr lang="en-US" dirty="0" smtClean="0">
              <a:latin typeface="FaceplateSans OT BGauge" panose="02000506040000020003" pitchFamily="50" charset="0"/>
            </a:rPr>
            <a:t>TEFAP</a:t>
          </a:r>
          <a:endParaRPr lang="en-US" dirty="0">
            <a:latin typeface="FaceplateSans OT BGauge" panose="02000506040000020003" pitchFamily="50" charset="0"/>
          </a:endParaRPr>
        </a:p>
      </dgm:t>
    </dgm:pt>
    <dgm:pt modelId="{EFA91729-FAB5-4EC6-8495-E33E1F916246}" type="parTrans" cxnId="{5BDDBCB5-B173-40D6-AE10-931A483DD9D5}">
      <dgm:prSet/>
      <dgm:spPr/>
      <dgm:t>
        <a:bodyPr/>
        <a:lstStyle/>
        <a:p>
          <a:endParaRPr lang="en-US"/>
        </a:p>
      </dgm:t>
    </dgm:pt>
    <dgm:pt modelId="{EF1B2C4F-B43D-44DD-AA14-4209BE6F2069}" type="sibTrans" cxnId="{5BDDBCB5-B173-40D6-AE10-931A483DD9D5}">
      <dgm:prSet/>
      <dgm:spPr>
        <a:solidFill>
          <a:srgbClr val="FBE399"/>
        </a:solidFill>
      </dgm:spPr>
      <dgm:t>
        <a:bodyPr/>
        <a:lstStyle/>
        <a:p>
          <a:endParaRPr lang="en-US"/>
        </a:p>
      </dgm:t>
    </dgm:pt>
    <dgm:pt modelId="{BEDCA1EE-0C7D-4FC3-870D-C26681925988}">
      <dgm:prSet phldrT="[Text]"/>
      <dgm:spPr>
        <a:solidFill>
          <a:srgbClr val="FBD558"/>
        </a:solidFill>
        <a:ln>
          <a:noFill/>
        </a:ln>
        <a:effectLst/>
        <a:scene3d>
          <a:camera prst="orthographicFront">
            <a:rot lat="0" lon="0" rev="0"/>
          </a:camera>
          <a:lightRig rig="contrasting" dir="t">
            <a:rot lat="0" lon="0" rev="7800000"/>
          </a:lightRig>
        </a:scene3d>
        <a:sp3d>
          <a:bevelT w="139700" h="139700"/>
        </a:sp3d>
      </dgm:spPr>
      <dgm:t>
        <a:bodyPr/>
        <a:lstStyle/>
        <a:p>
          <a:r>
            <a:rPr lang="en-US" dirty="0" smtClean="0">
              <a:latin typeface="FaceplateSans OT BGauge" panose="02000506040000020003" pitchFamily="50" charset="0"/>
            </a:rPr>
            <a:t>Food Rescue</a:t>
          </a:r>
          <a:endParaRPr lang="en-US" dirty="0">
            <a:latin typeface="FaceplateSans OT BGauge" panose="02000506040000020003" pitchFamily="50" charset="0"/>
          </a:endParaRPr>
        </a:p>
      </dgm:t>
    </dgm:pt>
    <dgm:pt modelId="{97309B76-1C5B-40FE-9637-995A674D3FCA}" type="parTrans" cxnId="{4B186C6C-C065-44CA-8D31-240282D7AEA6}">
      <dgm:prSet/>
      <dgm:spPr/>
      <dgm:t>
        <a:bodyPr/>
        <a:lstStyle/>
        <a:p>
          <a:endParaRPr lang="en-US"/>
        </a:p>
      </dgm:t>
    </dgm:pt>
    <dgm:pt modelId="{AEDB006D-E599-4387-AEF1-09E2317DF35A}" type="sibTrans" cxnId="{4B186C6C-C065-44CA-8D31-240282D7AEA6}">
      <dgm:prSet/>
      <dgm:spPr>
        <a:solidFill>
          <a:srgbClr val="FBE399"/>
        </a:solidFill>
      </dgm:spPr>
      <dgm:t>
        <a:bodyPr/>
        <a:lstStyle/>
        <a:p>
          <a:endParaRPr lang="en-US"/>
        </a:p>
      </dgm:t>
    </dgm:pt>
    <dgm:pt modelId="{86C951A6-202B-4CE3-9897-CE8DC003429D}" type="pres">
      <dgm:prSet presAssocID="{6B9481F2-3285-40F3-8125-E9A0116678F3}" presName="composite" presStyleCnt="0">
        <dgm:presLayoutVars>
          <dgm:chMax val="3"/>
          <dgm:animLvl val="lvl"/>
          <dgm:resizeHandles val="exact"/>
        </dgm:presLayoutVars>
      </dgm:prSet>
      <dgm:spPr/>
    </dgm:pt>
    <dgm:pt modelId="{1C219EBA-E477-4283-A0CA-ABB303714983}" type="pres">
      <dgm:prSet presAssocID="{C097B4E8-688F-410E-862D-00601D8A3F5B}" presName="gear1" presStyleLbl="node1" presStyleIdx="0" presStyleCnt="3">
        <dgm:presLayoutVars>
          <dgm:chMax val="1"/>
          <dgm:bulletEnabled val="1"/>
        </dgm:presLayoutVars>
      </dgm:prSet>
      <dgm:spPr/>
      <dgm:t>
        <a:bodyPr/>
        <a:lstStyle/>
        <a:p>
          <a:endParaRPr lang="en-US"/>
        </a:p>
      </dgm:t>
    </dgm:pt>
    <dgm:pt modelId="{29868A5D-A51E-4661-9417-1D402A4D5FA6}" type="pres">
      <dgm:prSet presAssocID="{C097B4E8-688F-410E-862D-00601D8A3F5B}" presName="gear1srcNode" presStyleLbl="node1" presStyleIdx="0" presStyleCnt="3"/>
      <dgm:spPr/>
      <dgm:t>
        <a:bodyPr/>
        <a:lstStyle/>
        <a:p>
          <a:endParaRPr lang="en-US"/>
        </a:p>
      </dgm:t>
    </dgm:pt>
    <dgm:pt modelId="{888B9879-1A0F-4C24-B4F5-A10509B078AF}" type="pres">
      <dgm:prSet presAssocID="{C097B4E8-688F-410E-862D-00601D8A3F5B}" presName="gear1dstNode" presStyleLbl="node1" presStyleIdx="0" presStyleCnt="3"/>
      <dgm:spPr/>
      <dgm:t>
        <a:bodyPr/>
        <a:lstStyle/>
        <a:p>
          <a:endParaRPr lang="en-US"/>
        </a:p>
      </dgm:t>
    </dgm:pt>
    <dgm:pt modelId="{9AE32BC0-CC09-4D6A-A5BB-66BC4F3AEE8C}" type="pres">
      <dgm:prSet presAssocID="{B5FE5C6D-F264-49B7-AF54-830BA3F1571D}" presName="gear2" presStyleLbl="node1" presStyleIdx="1" presStyleCnt="3">
        <dgm:presLayoutVars>
          <dgm:chMax val="1"/>
          <dgm:bulletEnabled val="1"/>
        </dgm:presLayoutVars>
      </dgm:prSet>
      <dgm:spPr/>
      <dgm:t>
        <a:bodyPr/>
        <a:lstStyle/>
        <a:p>
          <a:endParaRPr lang="en-US"/>
        </a:p>
      </dgm:t>
    </dgm:pt>
    <dgm:pt modelId="{DA4417F9-866F-48A4-AFC8-AED6BF2F6A23}" type="pres">
      <dgm:prSet presAssocID="{B5FE5C6D-F264-49B7-AF54-830BA3F1571D}" presName="gear2srcNode" presStyleLbl="node1" presStyleIdx="1" presStyleCnt="3"/>
      <dgm:spPr/>
      <dgm:t>
        <a:bodyPr/>
        <a:lstStyle/>
        <a:p>
          <a:endParaRPr lang="en-US"/>
        </a:p>
      </dgm:t>
    </dgm:pt>
    <dgm:pt modelId="{A59D3E66-5C97-4014-BADF-DCD6E625BD5A}" type="pres">
      <dgm:prSet presAssocID="{B5FE5C6D-F264-49B7-AF54-830BA3F1571D}" presName="gear2dstNode" presStyleLbl="node1" presStyleIdx="1" presStyleCnt="3"/>
      <dgm:spPr/>
      <dgm:t>
        <a:bodyPr/>
        <a:lstStyle/>
        <a:p>
          <a:endParaRPr lang="en-US"/>
        </a:p>
      </dgm:t>
    </dgm:pt>
    <dgm:pt modelId="{CDF6C0DA-12EB-46D7-8440-EA4361AEA876}" type="pres">
      <dgm:prSet presAssocID="{BEDCA1EE-0C7D-4FC3-870D-C26681925988}" presName="gear3" presStyleLbl="node1" presStyleIdx="2" presStyleCnt="3"/>
      <dgm:spPr/>
      <dgm:t>
        <a:bodyPr/>
        <a:lstStyle/>
        <a:p>
          <a:endParaRPr lang="en-US"/>
        </a:p>
      </dgm:t>
    </dgm:pt>
    <dgm:pt modelId="{9686CB06-D9FB-4C0D-8860-BDC5E264BA51}" type="pres">
      <dgm:prSet presAssocID="{BEDCA1EE-0C7D-4FC3-870D-C26681925988}" presName="gear3tx" presStyleLbl="node1" presStyleIdx="2" presStyleCnt="3">
        <dgm:presLayoutVars>
          <dgm:chMax val="1"/>
          <dgm:bulletEnabled val="1"/>
        </dgm:presLayoutVars>
      </dgm:prSet>
      <dgm:spPr/>
      <dgm:t>
        <a:bodyPr/>
        <a:lstStyle/>
        <a:p>
          <a:endParaRPr lang="en-US"/>
        </a:p>
      </dgm:t>
    </dgm:pt>
    <dgm:pt modelId="{D749F363-2183-4941-95BE-3CB847553B3A}" type="pres">
      <dgm:prSet presAssocID="{BEDCA1EE-0C7D-4FC3-870D-C26681925988}" presName="gear3srcNode" presStyleLbl="node1" presStyleIdx="2" presStyleCnt="3"/>
      <dgm:spPr/>
      <dgm:t>
        <a:bodyPr/>
        <a:lstStyle/>
        <a:p>
          <a:endParaRPr lang="en-US"/>
        </a:p>
      </dgm:t>
    </dgm:pt>
    <dgm:pt modelId="{BF3DDBA0-941F-4FAE-9C65-88404672385F}" type="pres">
      <dgm:prSet presAssocID="{BEDCA1EE-0C7D-4FC3-870D-C26681925988}" presName="gear3dstNode" presStyleLbl="node1" presStyleIdx="2" presStyleCnt="3"/>
      <dgm:spPr/>
      <dgm:t>
        <a:bodyPr/>
        <a:lstStyle/>
        <a:p>
          <a:endParaRPr lang="en-US"/>
        </a:p>
      </dgm:t>
    </dgm:pt>
    <dgm:pt modelId="{AA5ECE84-3C4B-46A2-93B5-CA3BFC847C81}" type="pres">
      <dgm:prSet presAssocID="{028BB6B3-250F-4A8E-A4FE-EEBB5209A47C}" presName="connector1" presStyleLbl="sibTrans2D1" presStyleIdx="0" presStyleCnt="3"/>
      <dgm:spPr/>
      <dgm:t>
        <a:bodyPr/>
        <a:lstStyle/>
        <a:p>
          <a:endParaRPr lang="en-US"/>
        </a:p>
      </dgm:t>
    </dgm:pt>
    <dgm:pt modelId="{E3754DA1-1E12-4F5E-BE86-235457FF2F90}" type="pres">
      <dgm:prSet presAssocID="{EF1B2C4F-B43D-44DD-AA14-4209BE6F2069}" presName="connector2" presStyleLbl="sibTrans2D1" presStyleIdx="1" presStyleCnt="3"/>
      <dgm:spPr/>
      <dgm:t>
        <a:bodyPr/>
        <a:lstStyle/>
        <a:p>
          <a:endParaRPr lang="en-US"/>
        </a:p>
      </dgm:t>
    </dgm:pt>
    <dgm:pt modelId="{BD70223B-599C-45E6-8373-691ECCE3FE73}" type="pres">
      <dgm:prSet presAssocID="{AEDB006D-E599-4387-AEF1-09E2317DF35A}" presName="connector3" presStyleLbl="sibTrans2D1" presStyleIdx="2" presStyleCnt="3"/>
      <dgm:spPr/>
      <dgm:t>
        <a:bodyPr/>
        <a:lstStyle/>
        <a:p>
          <a:endParaRPr lang="en-US"/>
        </a:p>
      </dgm:t>
    </dgm:pt>
  </dgm:ptLst>
  <dgm:cxnLst>
    <dgm:cxn modelId="{36E645A6-6338-49B9-8D8C-CFE9E48E6217}" type="presOf" srcId="{B5FE5C6D-F264-49B7-AF54-830BA3F1571D}" destId="{A59D3E66-5C97-4014-BADF-DCD6E625BD5A}" srcOrd="2" destOrd="0" presId="urn:microsoft.com/office/officeart/2005/8/layout/gear1"/>
    <dgm:cxn modelId="{A8B0241A-9FA0-4109-8B1D-7E72C8631C6C}" type="presOf" srcId="{6B9481F2-3285-40F3-8125-E9A0116678F3}" destId="{86C951A6-202B-4CE3-9897-CE8DC003429D}" srcOrd="0" destOrd="0" presId="urn:microsoft.com/office/officeart/2005/8/layout/gear1"/>
    <dgm:cxn modelId="{274C8E25-6FDF-4191-82A6-1AA29EA9D0AF}" type="presOf" srcId="{BEDCA1EE-0C7D-4FC3-870D-C26681925988}" destId="{D749F363-2183-4941-95BE-3CB847553B3A}" srcOrd="2" destOrd="0" presId="urn:microsoft.com/office/officeart/2005/8/layout/gear1"/>
    <dgm:cxn modelId="{5BDDBCB5-B173-40D6-AE10-931A483DD9D5}" srcId="{6B9481F2-3285-40F3-8125-E9A0116678F3}" destId="{B5FE5C6D-F264-49B7-AF54-830BA3F1571D}" srcOrd="1" destOrd="0" parTransId="{EFA91729-FAB5-4EC6-8495-E33E1F916246}" sibTransId="{EF1B2C4F-B43D-44DD-AA14-4209BE6F2069}"/>
    <dgm:cxn modelId="{F873A811-AEA7-4761-A339-D5EB3B30B114}" type="presOf" srcId="{AEDB006D-E599-4387-AEF1-09E2317DF35A}" destId="{BD70223B-599C-45E6-8373-691ECCE3FE73}" srcOrd="0" destOrd="0" presId="urn:microsoft.com/office/officeart/2005/8/layout/gear1"/>
    <dgm:cxn modelId="{E7AA1510-1918-46D4-9671-E20CEEB6EAA9}" srcId="{6B9481F2-3285-40F3-8125-E9A0116678F3}" destId="{C097B4E8-688F-410E-862D-00601D8A3F5B}" srcOrd="0" destOrd="0" parTransId="{80EBA1E9-F2CF-4292-A653-C39397124939}" sibTransId="{028BB6B3-250F-4A8E-A4FE-EEBB5209A47C}"/>
    <dgm:cxn modelId="{2C3661FE-D409-42D8-9040-10ECC992F34F}" type="presOf" srcId="{C097B4E8-688F-410E-862D-00601D8A3F5B}" destId="{29868A5D-A51E-4661-9417-1D402A4D5FA6}" srcOrd="1" destOrd="0" presId="urn:microsoft.com/office/officeart/2005/8/layout/gear1"/>
    <dgm:cxn modelId="{F3748D8E-F738-48E8-8699-7C659437AC7D}" type="presOf" srcId="{BEDCA1EE-0C7D-4FC3-870D-C26681925988}" destId="{BF3DDBA0-941F-4FAE-9C65-88404672385F}" srcOrd="3" destOrd="0" presId="urn:microsoft.com/office/officeart/2005/8/layout/gear1"/>
    <dgm:cxn modelId="{D3BB3C30-84CF-4D72-B5F4-E6677B434433}" type="presOf" srcId="{C097B4E8-688F-410E-862D-00601D8A3F5B}" destId="{888B9879-1A0F-4C24-B4F5-A10509B078AF}" srcOrd="2" destOrd="0" presId="urn:microsoft.com/office/officeart/2005/8/layout/gear1"/>
    <dgm:cxn modelId="{B1F94BCD-C484-45FF-977F-38ABE81F6195}" type="presOf" srcId="{BEDCA1EE-0C7D-4FC3-870D-C26681925988}" destId="{9686CB06-D9FB-4C0D-8860-BDC5E264BA51}" srcOrd="1" destOrd="0" presId="urn:microsoft.com/office/officeart/2005/8/layout/gear1"/>
    <dgm:cxn modelId="{F2BB1B15-236E-4ED4-8338-DFC36A0DF8CA}" type="presOf" srcId="{BEDCA1EE-0C7D-4FC3-870D-C26681925988}" destId="{CDF6C0DA-12EB-46D7-8440-EA4361AEA876}" srcOrd="0" destOrd="0" presId="urn:microsoft.com/office/officeart/2005/8/layout/gear1"/>
    <dgm:cxn modelId="{803644F3-3D7C-4548-9F44-CD9C2E2A8127}" type="presOf" srcId="{B5FE5C6D-F264-49B7-AF54-830BA3F1571D}" destId="{DA4417F9-866F-48A4-AFC8-AED6BF2F6A23}" srcOrd="1" destOrd="0" presId="urn:microsoft.com/office/officeart/2005/8/layout/gear1"/>
    <dgm:cxn modelId="{EF64EDFD-DCC9-47C4-87AB-377686611C3B}" type="presOf" srcId="{EF1B2C4F-B43D-44DD-AA14-4209BE6F2069}" destId="{E3754DA1-1E12-4F5E-BE86-235457FF2F90}" srcOrd="0" destOrd="0" presId="urn:microsoft.com/office/officeart/2005/8/layout/gear1"/>
    <dgm:cxn modelId="{4B186C6C-C065-44CA-8D31-240282D7AEA6}" srcId="{6B9481F2-3285-40F3-8125-E9A0116678F3}" destId="{BEDCA1EE-0C7D-4FC3-870D-C26681925988}" srcOrd="2" destOrd="0" parTransId="{97309B76-1C5B-40FE-9637-995A674D3FCA}" sibTransId="{AEDB006D-E599-4387-AEF1-09E2317DF35A}"/>
    <dgm:cxn modelId="{9419B3BD-1FE6-446A-BE88-54035A5C30CB}" type="presOf" srcId="{C097B4E8-688F-410E-862D-00601D8A3F5B}" destId="{1C219EBA-E477-4283-A0CA-ABB303714983}" srcOrd="0" destOrd="0" presId="urn:microsoft.com/office/officeart/2005/8/layout/gear1"/>
    <dgm:cxn modelId="{3186ACC5-F4E2-4519-8930-189A6F1752AB}" type="presOf" srcId="{028BB6B3-250F-4A8E-A4FE-EEBB5209A47C}" destId="{AA5ECE84-3C4B-46A2-93B5-CA3BFC847C81}" srcOrd="0" destOrd="0" presId="urn:microsoft.com/office/officeart/2005/8/layout/gear1"/>
    <dgm:cxn modelId="{7A93562A-8DF5-471E-B212-AD9D106C2AA8}" type="presOf" srcId="{B5FE5C6D-F264-49B7-AF54-830BA3F1571D}" destId="{9AE32BC0-CC09-4D6A-A5BB-66BC4F3AEE8C}" srcOrd="0" destOrd="0" presId="urn:microsoft.com/office/officeart/2005/8/layout/gear1"/>
    <dgm:cxn modelId="{6368A8C5-826B-4591-85BE-FF3EC32DD6D3}" type="presParOf" srcId="{86C951A6-202B-4CE3-9897-CE8DC003429D}" destId="{1C219EBA-E477-4283-A0CA-ABB303714983}" srcOrd="0" destOrd="0" presId="urn:microsoft.com/office/officeart/2005/8/layout/gear1"/>
    <dgm:cxn modelId="{9E4080AC-6510-4F4A-8AA4-7AE873E10A65}" type="presParOf" srcId="{86C951A6-202B-4CE3-9897-CE8DC003429D}" destId="{29868A5D-A51E-4661-9417-1D402A4D5FA6}" srcOrd="1" destOrd="0" presId="urn:microsoft.com/office/officeart/2005/8/layout/gear1"/>
    <dgm:cxn modelId="{17DEC172-940B-4DBB-82E1-9BC533367F1D}" type="presParOf" srcId="{86C951A6-202B-4CE3-9897-CE8DC003429D}" destId="{888B9879-1A0F-4C24-B4F5-A10509B078AF}" srcOrd="2" destOrd="0" presId="urn:microsoft.com/office/officeart/2005/8/layout/gear1"/>
    <dgm:cxn modelId="{35B53A5B-C564-45C8-98E9-ADF6BBE46B81}" type="presParOf" srcId="{86C951A6-202B-4CE3-9897-CE8DC003429D}" destId="{9AE32BC0-CC09-4D6A-A5BB-66BC4F3AEE8C}" srcOrd="3" destOrd="0" presId="urn:microsoft.com/office/officeart/2005/8/layout/gear1"/>
    <dgm:cxn modelId="{D948FCA4-9EAB-422D-B91D-F65831592FFF}" type="presParOf" srcId="{86C951A6-202B-4CE3-9897-CE8DC003429D}" destId="{DA4417F9-866F-48A4-AFC8-AED6BF2F6A23}" srcOrd="4" destOrd="0" presId="urn:microsoft.com/office/officeart/2005/8/layout/gear1"/>
    <dgm:cxn modelId="{13FC45EE-27C1-4632-B171-38BA1A79705C}" type="presParOf" srcId="{86C951A6-202B-4CE3-9897-CE8DC003429D}" destId="{A59D3E66-5C97-4014-BADF-DCD6E625BD5A}" srcOrd="5" destOrd="0" presId="urn:microsoft.com/office/officeart/2005/8/layout/gear1"/>
    <dgm:cxn modelId="{1ECB3A08-FC17-46D3-B6CB-48ECE4BBDC96}" type="presParOf" srcId="{86C951A6-202B-4CE3-9897-CE8DC003429D}" destId="{CDF6C0DA-12EB-46D7-8440-EA4361AEA876}" srcOrd="6" destOrd="0" presId="urn:microsoft.com/office/officeart/2005/8/layout/gear1"/>
    <dgm:cxn modelId="{D60EDC03-F1A1-43E4-96E1-539C568B86C2}" type="presParOf" srcId="{86C951A6-202B-4CE3-9897-CE8DC003429D}" destId="{9686CB06-D9FB-4C0D-8860-BDC5E264BA51}" srcOrd="7" destOrd="0" presId="urn:microsoft.com/office/officeart/2005/8/layout/gear1"/>
    <dgm:cxn modelId="{23E45B73-BDBC-4F29-8219-7CC638E111A3}" type="presParOf" srcId="{86C951A6-202B-4CE3-9897-CE8DC003429D}" destId="{D749F363-2183-4941-95BE-3CB847553B3A}" srcOrd="8" destOrd="0" presId="urn:microsoft.com/office/officeart/2005/8/layout/gear1"/>
    <dgm:cxn modelId="{95D2027E-4F4F-44C2-8188-B8B18D5DA3F8}" type="presParOf" srcId="{86C951A6-202B-4CE3-9897-CE8DC003429D}" destId="{BF3DDBA0-941F-4FAE-9C65-88404672385F}" srcOrd="9" destOrd="0" presId="urn:microsoft.com/office/officeart/2005/8/layout/gear1"/>
    <dgm:cxn modelId="{9B398840-D015-40BA-A17B-7235FDC4A92F}" type="presParOf" srcId="{86C951A6-202B-4CE3-9897-CE8DC003429D}" destId="{AA5ECE84-3C4B-46A2-93B5-CA3BFC847C81}" srcOrd="10" destOrd="0" presId="urn:microsoft.com/office/officeart/2005/8/layout/gear1"/>
    <dgm:cxn modelId="{8B0A861A-3CD3-4426-A02D-648410F2842A}" type="presParOf" srcId="{86C951A6-202B-4CE3-9897-CE8DC003429D}" destId="{E3754DA1-1E12-4F5E-BE86-235457FF2F90}" srcOrd="11" destOrd="0" presId="urn:microsoft.com/office/officeart/2005/8/layout/gear1"/>
    <dgm:cxn modelId="{422A802D-14A8-4208-AF9D-13DD3AC6C2AC}" type="presParOf" srcId="{86C951A6-202B-4CE3-9897-CE8DC003429D}" destId="{BD70223B-599C-45E6-8373-691ECCE3FE7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C80A46-88B1-4A8B-A17A-A7AC0E1AE9E6}" type="doc">
      <dgm:prSet loTypeId="urn:microsoft.com/office/officeart/2005/8/layout/funnel1" loCatId="process" qsTypeId="urn:microsoft.com/office/officeart/2005/8/quickstyle/simple5" qsCatId="simple" csTypeId="urn:microsoft.com/office/officeart/2005/8/colors/accent1_2" csCatId="accent1" phldr="1"/>
      <dgm:spPr/>
      <dgm:t>
        <a:bodyPr/>
        <a:lstStyle/>
        <a:p>
          <a:endParaRPr lang="en-US"/>
        </a:p>
      </dgm:t>
    </dgm:pt>
    <dgm:pt modelId="{F4AB711C-6402-4BCA-AD3E-79D5DE78AC2B}">
      <dgm:prSet phldrT="[Text]" custT="1"/>
      <dgm:spPr>
        <a:solidFill>
          <a:srgbClr val="FBD558"/>
        </a:solidFill>
      </dgm:spPr>
      <dgm:t>
        <a:bodyPr/>
        <a:lstStyle/>
        <a:p>
          <a:r>
            <a:rPr lang="en-US" sz="2000" dirty="0" smtClean="0">
              <a:solidFill>
                <a:schemeClr val="tx1"/>
              </a:solidFill>
              <a:latin typeface="FaceplateSans OT BGauge" panose="02000506040000020003" pitchFamily="50" charset="0"/>
            </a:rPr>
            <a:t>Paper Plate Project</a:t>
          </a:r>
          <a:endParaRPr lang="en-US" sz="2000" dirty="0">
            <a:solidFill>
              <a:schemeClr val="tx1"/>
            </a:solidFill>
            <a:latin typeface="FaceplateSans OT BGauge" panose="02000506040000020003" pitchFamily="50" charset="0"/>
          </a:endParaRPr>
        </a:p>
      </dgm:t>
    </dgm:pt>
    <dgm:pt modelId="{5EC6774C-76BA-4515-98D2-4E11F64889FE}" type="parTrans" cxnId="{437613AA-B6D1-4EC0-8293-BFBE29B3C87C}">
      <dgm:prSet/>
      <dgm:spPr/>
      <dgm:t>
        <a:bodyPr/>
        <a:lstStyle/>
        <a:p>
          <a:endParaRPr lang="en-US"/>
        </a:p>
      </dgm:t>
    </dgm:pt>
    <dgm:pt modelId="{5BE857BB-8535-48CF-A47F-7446F207C3C4}" type="sibTrans" cxnId="{437613AA-B6D1-4EC0-8293-BFBE29B3C87C}">
      <dgm:prSet/>
      <dgm:spPr/>
      <dgm:t>
        <a:bodyPr/>
        <a:lstStyle/>
        <a:p>
          <a:endParaRPr lang="en-US"/>
        </a:p>
      </dgm:t>
    </dgm:pt>
    <dgm:pt modelId="{7BCF5F30-718F-4452-926F-571601396AC9}">
      <dgm:prSet phldrT="[Text]"/>
      <dgm:spPr/>
      <dgm:t>
        <a:bodyPr/>
        <a:lstStyle/>
        <a:p>
          <a:r>
            <a:rPr lang="en-US" dirty="0" smtClean="0">
              <a:latin typeface="FaceplateSans OT BGauge" panose="02000506040000020003" pitchFamily="50" charset="0"/>
            </a:rPr>
            <a:t>Engaging Elected Officials</a:t>
          </a:r>
          <a:endParaRPr lang="en-US" dirty="0">
            <a:latin typeface="FaceplateSans OT BGauge" panose="02000506040000020003" pitchFamily="50" charset="0"/>
          </a:endParaRPr>
        </a:p>
      </dgm:t>
    </dgm:pt>
    <dgm:pt modelId="{776CEC7D-27F5-4889-B44E-28ED7F881A6A}" type="parTrans" cxnId="{E0E3D297-047F-4D13-B6CB-AC6EAF48BB4D}">
      <dgm:prSet/>
      <dgm:spPr/>
      <dgm:t>
        <a:bodyPr/>
        <a:lstStyle/>
        <a:p>
          <a:endParaRPr lang="en-US"/>
        </a:p>
      </dgm:t>
    </dgm:pt>
    <dgm:pt modelId="{9916E261-5A4A-439C-806D-B04DC10D36FF}" type="sibTrans" cxnId="{E0E3D297-047F-4D13-B6CB-AC6EAF48BB4D}">
      <dgm:prSet/>
      <dgm:spPr/>
      <dgm:t>
        <a:bodyPr/>
        <a:lstStyle/>
        <a:p>
          <a:endParaRPr lang="en-US"/>
        </a:p>
      </dgm:t>
    </dgm:pt>
    <dgm:pt modelId="{6E1679AE-32C4-44A1-8CBA-40A00FDE6EE9}">
      <dgm:prSet phldrT="[Text]" custT="1"/>
      <dgm:spPr>
        <a:solidFill>
          <a:srgbClr val="FBD558"/>
        </a:solidFill>
      </dgm:spPr>
      <dgm:t>
        <a:bodyPr/>
        <a:lstStyle/>
        <a:p>
          <a:r>
            <a:rPr lang="en-US" sz="2000" dirty="0" smtClean="0">
              <a:solidFill>
                <a:schemeClr val="tx1"/>
              </a:solidFill>
              <a:latin typeface="FaceplateSans OT BGauge" panose="02000506040000020003" pitchFamily="50" charset="0"/>
            </a:rPr>
            <a:t>Advocacy Alerts</a:t>
          </a:r>
          <a:endParaRPr lang="en-US" sz="2000" dirty="0">
            <a:solidFill>
              <a:schemeClr val="tx1"/>
            </a:solidFill>
            <a:latin typeface="FaceplateSans OT BGauge" panose="02000506040000020003" pitchFamily="50" charset="0"/>
          </a:endParaRPr>
        </a:p>
      </dgm:t>
    </dgm:pt>
    <dgm:pt modelId="{80153DA7-DAA4-4848-BD54-9DE988173042}" type="parTrans" cxnId="{87E13285-FE6F-4D03-AABD-6AAF866E4837}">
      <dgm:prSet/>
      <dgm:spPr/>
      <dgm:t>
        <a:bodyPr/>
        <a:lstStyle/>
        <a:p>
          <a:endParaRPr lang="en-US"/>
        </a:p>
      </dgm:t>
    </dgm:pt>
    <dgm:pt modelId="{A540D3A0-87A0-4EFC-AFA4-A81FF007FC90}" type="sibTrans" cxnId="{87E13285-FE6F-4D03-AABD-6AAF866E4837}">
      <dgm:prSet/>
      <dgm:spPr/>
      <dgm:t>
        <a:bodyPr/>
        <a:lstStyle/>
        <a:p>
          <a:endParaRPr lang="en-US"/>
        </a:p>
      </dgm:t>
    </dgm:pt>
    <dgm:pt modelId="{C32E82FA-F1D1-45D9-8AE7-97B282E003F4}">
      <dgm:prSet phldrT="[Text]" custT="1"/>
      <dgm:spPr>
        <a:solidFill>
          <a:srgbClr val="FBD558"/>
        </a:solidFill>
      </dgm:spPr>
      <dgm:t>
        <a:bodyPr/>
        <a:lstStyle/>
        <a:p>
          <a:r>
            <a:rPr lang="en-US" sz="2000" dirty="0" smtClean="0">
              <a:solidFill>
                <a:schemeClr val="tx1"/>
              </a:solidFill>
              <a:latin typeface="FaceplateSans OT BGauge" panose="02000506040000020003" pitchFamily="50" charset="0"/>
            </a:rPr>
            <a:t>2017 Hunger Assessment</a:t>
          </a:r>
          <a:endParaRPr lang="en-US" sz="2000" dirty="0">
            <a:solidFill>
              <a:schemeClr val="tx1"/>
            </a:solidFill>
            <a:latin typeface="FaceplateSans OT BGauge" panose="02000506040000020003" pitchFamily="50" charset="0"/>
          </a:endParaRPr>
        </a:p>
      </dgm:t>
    </dgm:pt>
    <dgm:pt modelId="{E4E9E825-CDB4-43C7-B74F-3C581304A248}" type="parTrans" cxnId="{1BEE1245-9EAA-4AA8-983A-A166111F98C4}">
      <dgm:prSet/>
      <dgm:spPr/>
      <dgm:t>
        <a:bodyPr/>
        <a:lstStyle/>
        <a:p>
          <a:endParaRPr lang="en-US"/>
        </a:p>
      </dgm:t>
    </dgm:pt>
    <dgm:pt modelId="{64FB8A21-EA62-46FD-8A57-7A28BB8CD811}" type="sibTrans" cxnId="{1BEE1245-9EAA-4AA8-983A-A166111F98C4}">
      <dgm:prSet/>
      <dgm:spPr/>
      <dgm:t>
        <a:bodyPr/>
        <a:lstStyle/>
        <a:p>
          <a:endParaRPr lang="en-US"/>
        </a:p>
      </dgm:t>
    </dgm:pt>
    <dgm:pt modelId="{5A64F2C5-1047-4D33-A119-940C8192ED85}" type="pres">
      <dgm:prSet presAssocID="{21C80A46-88B1-4A8B-A17A-A7AC0E1AE9E6}" presName="Name0" presStyleCnt="0">
        <dgm:presLayoutVars>
          <dgm:chMax val="4"/>
          <dgm:resizeHandles val="exact"/>
        </dgm:presLayoutVars>
      </dgm:prSet>
      <dgm:spPr/>
      <dgm:t>
        <a:bodyPr/>
        <a:lstStyle/>
        <a:p>
          <a:endParaRPr lang="en-US"/>
        </a:p>
      </dgm:t>
    </dgm:pt>
    <dgm:pt modelId="{0F737BD1-0DA2-4510-B42A-B1881E45165F}" type="pres">
      <dgm:prSet presAssocID="{21C80A46-88B1-4A8B-A17A-A7AC0E1AE9E6}" presName="ellipse" presStyleLbl="trBgShp" presStyleIdx="0" presStyleCnt="1"/>
      <dgm:spPr>
        <a:solidFill>
          <a:srgbClr val="FEF4D9">
            <a:alpha val="40000"/>
          </a:srgbClr>
        </a:solidFill>
      </dgm:spPr>
    </dgm:pt>
    <dgm:pt modelId="{E3F88678-591F-46E2-82C8-D44F6E4C44F4}" type="pres">
      <dgm:prSet presAssocID="{21C80A46-88B1-4A8B-A17A-A7AC0E1AE9E6}" presName="arrow1" presStyleLbl="fgShp" presStyleIdx="0" presStyleCnt="1"/>
      <dgm:spPr>
        <a:solidFill>
          <a:srgbClr val="FBD558"/>
        </a:solidFill>
      </dgm:spPr>
    </dgm:pt>
    <dgm:pt modelId="{BF7A79BA-9CFC-4602-8F56-87D6E072FB7F}" type="pres">
      <dgm:prSet presAssocID="{21C80A46-88B1-4A8B-A17A-A7AC0E1AE9E6}" presName="rectangle" presStyleLbl="revTx" presStyleIdx="0" presStyleCnt="1">
        <dgm:presLayoutVars>
          <dgm:bulletEnabled val="1"/>
        </dgm:presLayoutVars>
      </dgm:prSet>
      <dgm:spPr/>
      <dgm:t>
        <a:bodyPr/>
        <a:lstStyle/>
        <a:p>
          <a:endParaRPr lang="en-US"/>
        </a:p>
      </dgm:t>
    </dgm:pt>
    <dgm:pt modelId="{00E19B00-5E95-4F1E-B3D2-B6973224367D}" type="pres">
      <dgm:prSet presAssocID="{6E1679AE-32C4-44A1-8CBA-40A00FDE6EE9}" presName="item1" presStyleLbl="node1" presStyleIdx="0" presStyleCnt="3" custScaleX="115281">
        <dgm:presLayoutVars>
          <dgm:bulletEnabled val="1"/>
        </dgm:presLayoutVars>
      </dgm:prSet>
      <dgm:spPr/>
      <dgm:t>
        <a:bodyPr/>
        <a:lstStyle/>
        <a:p>
          <a:endParaRPr lang="en-US"/>
        </a:p>
      </dgm:t>
    </dgm:pt>
    <dgm:pt modelId="{68FDDD30-21F4-40F2-BA2E-AA8A3E548F87}" type="pres">
      <dgm:prSet presAssocID="{C32E82FA-F1D1-45D9-8AE7-97B282E003F4}" presName="item2" presStyleLbl="node1" presStyleIdx="1" presStyleCnt="3" custScaleX="115281">
        <dgm:presLayoutVars>
          <dgm:bulletEnabled val="1"/>
        </dgm:presLayoutVars>
      </dgm:prSet>
      <dgm:spPr/>
      <dgm:t>
        <a:bodyPr/>
        <a:lstStyle/>
        <a:p>
          <a:endParaRPr lang="en-US"/>
        </a:p>
      </dgm:t>
    </dgm:pt>
    <dgm:pt modelId="{A1F8E6A4-73FC-4B47-B06A-466163FE3B79}" type="pres">
      <dgm:prSet presAssocID="{7BCF5F30-718F-4452-926F-571601396AC9}" presName="item3" presStyleLbl="node1" presStyleIdx="2" presStyleCnt="3" custScaleX="115281">
        <dgm:presLayoutVars>
          <dgm:bulletEnabled val="1"/>
        </dgm:presLayoutVars>
      </dgm:prSet>
      <dgm:spPr/>
      <dgm:t>
        <a:bodyPr/>
        <a:lstStyle/>
        <a:p>
          <a:endParaRPr lang="en-US"/>
        </a:p>
      </dgm:t>
    </dgm:pt>
    <dgm:pt modelId="{D78315E8-A1FD-4C1D-AF81-0ED1F32AAB9F}" type="pres">
      <dgm:prSet presAssocID="{21C80A46-88B1-4A8B-A17A-A7AC0E1AE9E6}" presName="funnel" presStyleLbl="trAlignAcc1" presStyleIdx="0" presStyleCnt="1"/>
      <dgm:spPr>
        <a:ln>
          <a:solidFill>
            <a:schemeClr val="bg1">
              <a:lumMod val="50000"/>
            </a:schemeClr>
          </a:solidFill>
        </a:ln>
      </dgm:spPr>
    </dgm:pt>
  </dgm:ptLst>
  <dgm:cxnLst>
    <dgm:cxn modelId="{E825E756-3524-4AD0-B98B-CAE10498EB47}" type="presOf" srcId="{F4AB711C-6402-4BCA-AD3E-79D5DE78AC2B}" destId="{A1F8E6A4-73FC-4B47-B06A-466163FE3B79}" srcOrd="0" destOrd="0" presId="urn:microsoft.com/office/officeart/2005/8/layout/funnel1"/>
    <dgm:cxn modelId="{87E13285-FE6F-4D03-AABD-6AAF866E4837}" srcId="{21C80A46-88B1-4A8B-A17A-A7AC0E1AE9E6}" destId="{6E1679AE-32C4-44A1-8CBA-40A00FDE6EE9}" srcOrd="1" destOrd="0" parTransId="{80153DA7-DAA4-4848-BD54-9DE988173042}" sibTransId="{A540D3A0-87A0-4EFC-AFA4-A81FF007FC90}"/>
    <dgm:cxn modelId="{1BEE1245-9EAA-4AA8-983A-A166111F98C4}" srcId="{21C80A46-88B1-4A8B-A17A-A7AC0E1AE9E6}" destId="{C32E82FA-F1D1-45D9-8AE7-97B282E003F4}" srcOrd="2" destOrd="0" parTransId="{E4E9E825-CDB4-43C7-B74F-3C581304A248}" sibTransId="{64FB8A21-EA62-46FD-8A57-7A28BB8CD811}"/>
    <dgm:cxn modelId="{1A77598E-E1E5-46B5-90F0-7381F4B9B665}" type="presOf" srcId="{C32E82FA-F1D1-45D9-8AE7-97B282E003F4}" destId="{00E19B00-5E95-4F1E-B3D2-B6973224367D}" srcOrd="0" destOrd="0" presId="urn:microsoft.com/office/officeart/2005/8/layout/funnel1"/>
    <dgm:cxn modelId="{E0E3D297-047F-4D13-B6CB-AC6EAF48BB4D}" srcId="{21C80A46-88B1-4A8B-A17A-A7AC0E1AE9E6}" destId="{7BCF5F30-718F-4452-926F-571601396AC9}" srcOrd="3" destOrd="0" parTransId="{776CEC7D-27F5-4889-B44E-28ED7F881A6A}" sibTransId="{9916E261-5A4A-439C-806D-B04DC10D36FF}"/>
    <dgm:cxn modelId="{BACB247E-854D-4E6C-B2BD-30C5E5C85C3B}" type="presOf" srcId="{6E1679AE-32C4-44A1-8CBA-40A00FDE6EE9}" destId="{68FDDD30-21F4-40F2-BA2E-AA8A3E548F87}" srcOrd="0" destOrd="0" presId="urn:microsoft.com/office/officeart/2005/8/layout/funnel1"/>
    <dgm:cxn modelId="{3A11E629-7187-4D9D-893E-158F3A2BFB04}" type="presOf" srcId="{7BCF5F30-718F-4452-926F-571601396AC9}" destId="{BF7A79BA-9CFC-4602-8F56-87D6E072FB7F}" srcOrd="0" destOrd="0" presId="urn:microsoft.com/office/officeart/2005/8/layout/funnel1"/>
    <dgm:cxn modelId="{C4C75BBB-97C2-4E30-AB19-F0B3BB537E06}" type="presOf" srcId="{21C80A46-88B1-4A8B-A17A-A7AC0E1AE9E6}" destId="{5A64F2C5-1047-4D33-A119-940C8192ED85}" srcOrd="0" destOrd="0" presId="urn:microsoft.com/office/officeart/2005/8/layout/funnel1"/>
    <dgm:cxn modelId="{437613AA-B6D1-4EC0-8293-BFBE29B3C87C}" srcId="{21C80A46-88B1-4A8B-A17A-A7AC0E1AE9E6}" destId="{F4AB711C-6402-4BCA-AD3E-79D5DE78AC2B}" srcOrd="0" destOrd="0" parTransId="{5EC6774C-76BA-4515-98D2-4E11F64889FE}" sibTransId="{5BE857BB-8535-48CF-A47F-7446F207C3C4}"/>
    <dgm:cxn modelId="{1A8BC578-8AEE-427D-A6D6-63AE84891DDA}" type="presParOf" srcId="{5A64F2C5-1047-4D33-A119-940C8192ED85}" destId="{0F737BD1-0DA2-4510-B42A-B1881E45165F}" srcOrd="0" destOrd="0" presId="urn:microsoft.com/office/officeart/2005/8/layout/funnel1"/>
    <dgm:cxn modelId="{5382F1DF-BF3C-4540-BCD2-AB6C0C8A47F7}" type="presParOf" srcId="{5A64F2C5-1047-4D33-A119-940C8192ED85}" destId="{E3F88678-591F-46E2-82C8-D44F6E4C44F4}" srcOrd="1" destOrd="0" presId="urn:microsoft.com/office/officeart/2005/8/layout/funnel1"/>
    <dgm:cxn modelId="{46CD988E-9912-466D-9C8F-0A62D9ACD2AB}" type="presParOf" srcId="{5A64F2C5-1047-4D33-A119-940C8192ED85}" destId="{BF7A79BA-9CFC-4602-8F56-87D6E072FB7F}" srcOrd="2" destOrd="0" presId="urn:microsoft.com/office/officeart/2005/8/layout/funnel1"/>
    <dgm:cxn modelId="{6A398925-2140-49A5-8167-9F3FBF7C5027}" type="presParOf" srcId="{5A64F2C5-1047-4D33-A119-940C8192ED85}" destId="{00E19B00-5E95-4F1E-B3D2-B6973224367D}" srcOrd="3" destOrd="0" presId="urn:microsoft.com/office/officeart/2005/8/layout/funnel1"/>
    <dgm:cxn modelId="{87CE25F6-8A75-41CB-8509-62537F9EDFCE}" type="presParOf" srcId="{5A64F2C5-1047-4D33-A119-940C8192ED85}" destId="{68FDDD30-21F4-40F2-BA2E-AA8A3E548F87}" srcOrd="4" destOrd="0" presId="urn:microsoft.com/office/officeart/2005/8/layout/funnel1"/>
    <dgm:cxn modelId="{3DA9498C-3279-47B9-8C53-7F259164B0EA}" type="presParOf" srcId="{5A64F2C5-1047-4D33-A119-940C8192ED85}" destId="{A1F8E6A4-73FC-4B47-B06A-466163FE3B79}" srcOrd="5" destOrd="0" presId="urn:microsoft.com/office/officeart/2005/8/layout/funnel1"/>
    <dgm:cxn modelId="{1B6DB520-ABFD-4A0F-9BF0-35ADEFA55429}" type="presParOf" srcId="{5A64F2C5-1047-4D33-A119-940C8192ED85}" destId="{D78315E8-A1FD-4C1D-AF81-0ED1F32AAB9F}"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FDDEF-60E9-452A-A488-8AC32BBF31DA}" type="datetimeFigureOut">
              <a:rPr lang="en-US" smtClean="0"/>
              <a:pPr/>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250FF-46B5-4C61-A788-E3FE85C1E971}" type="slidenum">
              <a:rPr lang="en-US" smtClean="0"/>
              <a:pPr/>
              <a:t>‹#›</a:t>
            </a:fld>
            <a:endParaRPr lang="en-US"/>
          </a:p>
        </p:txBody>
      </p:sp>
    </p:spTree>
    <p:extLst>
      <p:ext uri="{BB962C8B-B14F-4D97-AF65-F5344CB8AC3E}">
        <p14:creationId xmlns:p14="http://schemas.microsoft.com/office/powerpoint/2010/main" val="133838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E250FF-46B5-4C61-A788-E3FE85C1E971}" type="slidenum">
              <a:rPr lang="en-US" smtClean="0"/>
              <a:pPr/>
              <a:t>1</a:t>
            </a:fld>
            <a:endParaRPr lang="en-US"/>
          </a:p>
        </p:txBody>
      </p:sp>
    </p:spTree>
    <p:extLst>
      <p:ext uri="{BB962C8B-B14F-4D97-AF65-F5344CB8AC3E}">
        <p14:creationId xmlns:p14="http://schemas.microsoft.com/office/powerpoint/2010/main" val="69857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E250FF-46B5-4C61-A788-E3FE85C1E971}" type="slidenum">
              <a:rPr lang="en-US" smtClean="0"/>
              <a:pPr/>
              <a:t>2</a:t>
            </a:fld>
            <a:endParaRPr lang="en-US"/>
          </a:p>
        </p:txBody>
      </p:sp>
    </p:spTree>
    <p:extLst>
      <p:ext uri="{BB962C8B-B14F-4D97-AF65-F5344CB8AC3E}">
        <p14:creationId xmlns:p14="http://schemas.microsoft.com/office/powerpoint/2010/main" val="159852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137 individuals, 45 lines of credit</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3</a:t>
            </a:fld>
            <a:endParaRPr lang="en-US"/>
          </a:p>
        </p:txBody>
      </p:sp>
    </p:spTree>
    <p:extLst>
      <p:ext uri="{BB962C8B-B14F-4D97-AF65-F5344CB8AC3E}">
        <p14:creationId xmlns:p14="http://schemas.microsoft.com/office/powerpoint/2010/main" val="3944257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We did see some really positive things in the FY17 budget that was passed in early May</a:t>
            </a:r>
          </a:p>
          <a:p>
            <a:pPr marL="628650" lvl="1" indent="-171450">
              <a:buFont typeface="Arial" panose="020B0604020202020204" pitchFamily="34" charset="0"/>
              <a:buChar char="•"/>
            </a:pPr>
            <a:r>
              <a:rPr lang="en-US" dirty="0" smtClean="0"/>
              <a:t>Additional $19 million in TEFAP funding</a:t>
            </a:r>
          </a:p>
          <a:p>
            <a:pPr marL="628650" lvl="1" indent="-171450">
              <a:buFont typeface="Arial" panose="020B0604020202020204" pitchFamily="34" charset="0"/>
              <a:buChar char="•"/>
            </a:pPr>
            <a:r>
              <a:rPr lang="en-US" dirty="0" smtClean="0"/>
              <a:t>Additional</a:t>
            </a:r>
            <a:r>
              <a:rPr lang="en-US" baseline="0" dirty="0" smtClean="0"/>
              <a:t> $5 million in TEFAP storage &amp; distribution funding</a:t>
            </a:r>
          </a:p>
          <a:p>
            <a:pPr marL="628650" lvl="1" indent="-171450">
              <a:buFont typeface="Arial" panose="020B0604020202020204" pitchFamily="34" charset="0"/>
              <a:buChar char="•"/>
            </a:pPr>
            <a:r>
              <a:rPr lang="en-US" baseline="0" dirty="0" smtClean="0"/>
              <a:t>SNAP current caseload is funded</a:t>
            </a:r>
          </a:p>
          <a:p>
            <a:pPr marL="171450" indent="-171450">
              <a:buFont typeface="Arial" panose="020B0604020202020204" pitchFamily="34" charset="0"/>
              <a:buChar char="•"/>
            </a:pPr>
            <a:r>
              <a:rPr lang="en-US" dirty="0" smtClean="0"/>
              <a:t>The administration</a:t>
            </a:r>
            <a:r>
              <a:rPr lang="en-US" baseline="0" dirty="0" smtClean="0"/>
              <a:t> released their full budget proposal on </a:t>
            </a:r>
            <a:r>
              <a:rPr lang="en-US" dirty="0" smtClean="0"/>
              <a:t>Tuesday, May 23</a:t>
            </a:r>
          </a:p>
          <a:p>
            <a:pPr marL="628650" lvl="1" indent="-171450">
              <a:buFont typeface="Arial" panose="020B0604020202020204" pitchFamily="34" charset="0"/>
              <a:buChar char="•"/>
            </a:pPr>
            <a:r>
              <a:rPr lang="en-US" dirty="0" smtClean="0"/>
              <a:t>Extremely harmful to federal anti-hunger and anti-poverty programs</a:t>
            </a:r>
          </a:p>
          <a:p>
            <a:pPr marL="171450" lvl="0" indent="-171450">
              <a:buFont typeface="Arial" panose="020B0604020202020204" pitchFamily="34" charset="0"/>
              <a:buChar char="•"/>
            </a:pPr>
            <a:r>
              <a:rPr lang="en-US" dirty="0" smtClean="0"/>
              <a:t>Please</a:t>
            </a:r>
            <a:r>
              <a:rPr lang="en-US" baseline="0" dirty="0" smtClean="0"/>
              <a:t> keep in mind that the President’s budget should be viewed as a messaging document and does not make changes to policies or funding levels. Such changes require legislative action. However, this is an important first step in the annual budget and appropriations process. Congress retains the power of the purse and will move forward in the summer to put together its budget proposals. We must redouble our efforts to ensure the federal nutrition safety net remains strong.</a:t>
            </a:r>
            <a:endParaRPr lang="en-US" dirty="0" smtClean="0"/>
          </a:p>
        </p:txBody>
      </p:sp>
      <p:sp>
        <p:nvSpPr>
          <p:cNvPr id="4" name="Slide Number Placeholder 3"/>
          <p:cNvSpPr>
            <a:spLocks noGrp="1"/>
          </p:cNvSpPr>
          <p:nvPr>
            <p:ph type="sldNum" sz="quarter" idx="10"/>
          </p:nvPr>
        </p:nvSpPr>
        <p:spPr/>
        <p:txBody>
          <a:bodyPr/>
          <a:lstStyle/>
          <a:p>
            <a:fld id="{FFE250FF-46B5-4C61-A788-E3FE85C1E971}" type="slidenum">
              <a:rPr lang="en-US" smtClean="0"/>
              <a:pPr/>
              <a:t>5</a:t>
            </a:fld>
            <a:endParaRPr lang="en-US"/>
          </a:p>
        </p:txBody>
      </p:sp>
    </p:spTree>
    <p:extLst>
      <p:ext uri="{BB962C8B-B14F-4D97-AF65-F5344CB8AC3E}">
        <p14:creationId xmlns:p14="http://schemas.microsoft.com/office/powerpoint/2010/main" val="1778769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farm bill is the major food and farm legislation that gets revisited</a:t>
            </a:r>
            <a:r>
              <a:rPr lang="en-US" baseline="0" dirty="0" smtClean="0"/>
              <a:t> or reauthorized by Congress every 5 years</a:t>
            </a:r>
          </a:p>
          <a:p>
            <a:pPr marL="171450" indent="-171450">
              <a:buFont typeface="Arial" panose="020B0604020202020204" pitchFamily="34" charset="0"/>
              <a:buChar char="•"/>
            </a:pPr>
            <a:r>
              <a:rPr lang="en-US" baseline="0" dirty="0" smtClean="0"/>
              <a:t>The next farm bill is scheduled to be reauthorized by October 2018</a:t>
            </a:r>
          </a:p>
          <a:p>
            <a:pPr marL="171450" indent="-171450">
              <a:buFont typeface="Arial" panose="020B0604020202020204" pitchFamily="34" charset="0"/>
              <a:buChar char="•"/>
            </a:pPr>
            <a:r>
              <a:rPr lang="en-US" baseline="0" dirty="0" smtClean="0"/>
              <a:t>It sets US food and farm priorities by developing policies and funding programs that provide a safety-net for agricultural producers and for low-income Americans</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8</a:t>
            </a:fld>
            <a:endParaRPr lang="en-US"/>
          </a:p>
        </p:txBody>
      </p:sp>
    </p:spTree>
    <p:extLst>
      <p:ext uri="{BB962C8B-B14F-4D97-AF65-F5344CB8AC3E}">
        <p14:creationId xmlns:p14="http://schemas.microsoft.com/office/powerpoint/2010/main" val="898423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farm bill dictates policy around some of the largest,</a:t>
            </a:r>
            <a:r>
              <a:rPr lang="en-US" baseline="0" dirty="0" smtClean="0"/>
              <a:t> most meaningful programs affecting food banks and our clients</a:t>
            </a:r>
          </a:p>
          <a:p>
            <a:pPr marL="171450" indent="-171450">
              <a:buFont typeface="Arial" panose="020B0604020202020204" pitchFamily="34" charset="0"/>
              <a:buChar char="•"/>
            </a:pPr>
            <a:r>
              <a:rPr lang="en-US" baseline="0" dirty="0" smtClean="0"/>
              <a:t>Around 80% of farm bill funding goes to nutrition programs</a:t>
            </a:r>
          </a:p>
          <a:p>
            <a:pPr marL="171450" indent="-171450">
              <a:buFont typeface="Arial" panose="020B0604020202020204" pitchFamily="34" charset="0"/>
              <a:buChar char="•"/>
            </a:pPr>
            <a:r>
              <a:rPr lang="en-US" baseline="0" dirty="0" smtClean="0"/>
              <a:t>SNAP</a:t>
            </a:r>
          </a:p>
          <a:p>
            <a:pPr marL="628650" lvl="1" indent="-171450">
              <a:buFont typeface="Arial" panose="020B0604020202020204" pitchFamily="34" charset="0"/>
              <a:buChar char="•"/>
            </a:pPr>
            <a:r>
              <a:rPr lang="en-US" baseline="0" dirty="0" smtClean="0"/>
              <a:t>SNAP benefit levels and enrollment policies</a:t>
            </a:r>
          </a:p>
          <a:p>
            <a:pPr marL="628650" lvl="1" indent="-171450">
              <a:buFont typeface="Arial" panose="020B0604020202020204" pitchFamily="34" charset="0"/>
              <a:buChar char="•"/>
            </a:pPr>
            <a:r>
              <a:rPr lang="en-US" baseline="0" dirty="0" smtClean="0"/>
              <a:t>SNAP outreach</a:t>
            </a:r>
          </a:p>
          <a:p>
            <a:pPr marL="628650" lvl="1" indent="-171450">
              <a:buFont typeface="Arial" panose="020B0604020202020204" pitchFamily="34" charset="0"/>
              <a:buChar char="•"/>
            </a:pPr>
            <a:r>
              <a:rPr lang="en-US" baseline="0" dirty="0" smtClean="0"/>
              <a:t>SNAP nutrition education</a:t>
            </a:r>
          </a:p>
          <a:p>
            <a:pPr marL="628650" lvl="1" indent="-171450">
              <a:buFont typeface="Arial" panose="020B0604020202020204" pitchFamily="34" charset="0"/>
              <a:buChar char="•"/>
            </a:pPr>
            <a:r>
              <a:rPr lang="en-US" baseline="0" dirty="0" smtClean="0"/>
              <a:t>SNAP Employment and Training</a:t>
            </a:r>
          </a:p>
          <a:p>
            <a:pPr marL="171450" indent="-171450">
              <a:buFont typeface="Arial" panose="020B0604020202020204" pitchFamily="34" charset="0"/>
              <a:buChar char="•"/>
            </a:pPr>
            <a:r>
              <a:rPr lang="en-US" baseline="0" dirty="0" smtClean="0"/>
              <a:t>Other: Senior Farmers’ Markets, FINI grants, Healthy food Financing Initiative, Mobile SNAP processing, SNAP E&amp;T Pilots, Specialty Crop Block Grant Program</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9</a:t>
            </a:fld>
            <a:endParaRPr lang="en-US"/>
          </a:p>
        </p:txBody>
      </p:sp>
    </p:spTree>
    <p:extLst>
      <p:ext uri="{BB962C8B-B14F-4D97-AF65-F5344CB8AC3E}">
        <p14:creationId xmlns:p14="http://schemas.microsoft.com/office/powerpoint/2010/main" val="265674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always, I’m here for you, use me as a resource</a:t>
            </a:r>
          </a:p>
          <a:p>
            <a:r>
              <a:rPr lang="en-US" dirty="0" smtClean="0"/>
              <a:t>Invite your legislators</a:t>
            </a:r>
            <a:r>
              <a:rPr lang="en-US" baseline="0" dirty="0" smtClean="0"/>
              <a:t> for a site visit, send them your newsletter</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10</a:t>
            </a:fld>
            <a:endParaRPr lang="en-US"/>
          </a:p>
        </p:txBody>
      </p:sp>
    </p:spTree>
    <p:extLst>
      <p:ext uri="{BB962C8B-B14F-4D97-AF65-F5344CB8AC3E}">
        <p14:creationId xmlns:p14="http://schemas.microsoft.com/office/powerpoint/2010/main" val="262605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73E6F-FA7D-4FE1-A178-C95077EE8CC2}"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73E6F-FA7D-4FE1-A178-C95077EE8CC2}"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73E6F-FA7D-4FE1-A178-C95077EE8CC2}" type="datetimeFigureOut">
              <a:rPr lang="en-US" smtClean="0"/>
              <a:pPr/>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73E6F-FA7D-4FE1-A178-C95077EE8CC2}" type="datetimeFigureOut">
              <a:rPr lang="en-US" smtClean="0"/>
              <a:pPr/>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73E6F-FA7D-4FE1-A178-C95077EE8CC2}" type="datetimeFigureOut">
              <a:rPr lang="en-US" smtClean="0"/>
              <a:pPr/>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73E6F-FA7D-4FE1-A178-C95077EE8CC2}"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73E6F-FA7D-4FE1-A178-C95077EE8CC2}"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73E6F-FA7D-4FE1-A178-C95077EE8CC2}" type="datetimeFigureOut">
              <a:rPr lang="en-US" smtClean="0"/>
              <a:pPr/>
              <a:t>6/8/2017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5BED5-8B50-441B-B12F-BC89E32AC8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FaceplateSans OT BGauge" pitchFamily="50" charset="0"/>
              </a:rPr>
              <a:t>“One Person Can Make a Difference and Everyone Should Try”: An Advocacy Update</a:t>
            </a:r>
          </a:p>
        </p:txBody>
      </p:sp>
      <p:sp>
        <p:nvSpPr>
          <p:cNvPr id="3" name="Subtitle 2"/>
          <p:cNvSpPr>
            <a:spLocks noGrp="1"/>
          </p:cNvSpPr>
          <p:nvPr>
            <p:ph type="subTitle" idx="1"/>
          </p:nvPr>
        </p:nvSpPr>
        <p:spPr/>
        <p:txBody>
          <a:bodyPr/>
          <a:lstStyle/>
          <a:p>
            <a:r>
              <a:rPr lang="en-US" dirty="0" smtClean="0">
                <a:latin typeface="FaceplateSans OT BGauge" pitchFamily="50" charset="0"/>
              </a:rPr>
              <a:t>Becky Lare</a:t>
            </a:r>
          </a:p>
          <a:p>
            <a:r>
              <a:rPr lang="en-US" dirty="0" smtClean="0">
                <a:latin typeface="FaceplateSans OT BGauge" pitchFamily="50" charset="0"/>
              </a:rPr>
              <a:t>Advocacy Resource Manager</a:t>
            </a:r>
            <a:endParaRPr lang="en-US" dirty="0">
              <a:latin typeface="FaceplateSans OT BGauge" pitchFamily="50" charset="0"/>
            </a:endParaRPr>
          </a:p>
        </p:txBody>
      </p:sp>
      <p:pic>
        <p:nvPicPr>
          <p:cNvPr id="4" name="Picture 3" descr="FoodBank.png"/>
          <p:cNvPicPr>
            <a:picLocks noChangeAspect="1"/>
          </p:cNvPicPr>
          <p:nvPr/>
        </p:nvPicPr>
        <p:blipFill>
          <a:blip r:embed="rId3" cstate="print"/>
          <a:stretch>
            <a:fillRect/>
          </a:stretch>
        </p:blipFill>
        <p:spPr>
          <a:xfrm>
            <a:off x="5715000" y="704088"/>
            <a:ext cx="2743200" cy="11247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Advocacy Opportunities</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2211571700"/>
              </p:ext>
            </p:extLst>
          </p:nvPr>
        </p:nvGraphicFramePr>
        <p:xfrm>
          <a:off x="1143000" y="1446314"/>
          <a:ext cx="68580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5041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Contact Information</a:t>
            </a:r>
            <a:endParaRPr lang="en-US" dirty="0">
              <a:latin typeface="FaceplateSans OT BGauge" panose="02000506040000020003" pitchFamily="50" charset="0"/>
            </a:endParaRPr>
          </a:p>
        </p:txBody>
      </p:sp>
      <p:sp>
        <p:nvSpPr>
          <p:cNvPr id="3" name="Content Placeholder 2"/>
          <p:cNvSpPr>
            <a:spLocks noGrp="1"/>
          </p:cNvSpPr>
          <p:nvPr>
            <p:ph idx="1"/>
          </p:nvPr>
        </p:nvSpPr>
        <p:spPr>
          <a:xfrm>
            <a:off x="422476" y="2438400"/>
            <a:ext cx="8229600" cy="2011363"/>
          </a:xfrm>
        </p:spPr>
        <p:txBody>
          <a:bodyPr>
            <a:normAutofit/>
          </a:bodyPr>
          <a:lstStyle/>
          <a:p>
            <a:pPr marL="0" indent="0" algn="ctr">
              <a:buNone/>
            </a:pPr>
            <a:r>
              <a:rPr lang="en-US" sz="3600" dirty="0" smtClean="0">
                <a:latin typeface="FaceplateSans OT BGauge" panose="02000506040000020003" pitchFamily="50" charset="0"/>
              </a:rPr>
              <a:t>Becky Lare</a:t>
            </a:r>
          </a:p>
          <a:p>
            <a:pPr marL="0" indent="0" algn="ctr">
              <a:buNone/>
            </a:pPr>
            <a:r>
              <a:rPr lang="en-US" sz="3600" dirty="0" smtClean="0">
                <a:latin typeface="FaceplateSans OT BGauge" panose="02000506040000020003" pitchFamily="50" charset="0"/>
              </a:rPr>
              <a:t>blare@foodbankcny.org</a:t>
            </a:r>
          </a:p>
          <a:p>
            <a:pPr marL="0" indent="0" algn="ctr">
              <a:buNone/>
            </a:pPr>
            <a:r>
              <a:rPr lang="en-US" sz="3600" dirty="0" smtClean="0">
                <a:latin typeface="FaceplateSans OT BGauge" panose="02000506040000020003" pitchFamily="50" charset="0"/>
              </a:rPr>
              <a:t>315-437-1899 x246</a:t>
            </a:r>
            <a:endParaRPr lang="en-US" sz="3600" dirty="0">
              <a:latin typeface="FaceplateSans OT BGauge" panose="02000506040000020003" pitchFamily="50" charset="0"/>
            </a:endParaRPr>
          </a:p>
        </p:txBody>
      </p:sp>
    </p:spTree>
    <p:extLst>
      <p:ext uri="{BB962C8B-B14F-4D97-AF65-F5344CB8AC3E}">
        <p14:creationId xmlns:p14="http://schemas.microsoft.com/office/powerpoint/2010/main" val="3049970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FaceplateSans OT BGauge" panose="02000506040000020003" pitchFamily="50" charset="0"/>
              </a:rPr>
              <a:t>Advocacy Capacity Grant</a:t>
            </a:r>
            <a:endParaRPr lang="en-US" dirty="0"/>
          </a:p>
        </p:txBody>
      </p:sp>
      <p:sp>
        <p:nvSpPr>
          <p:cNvPr id="5" name="Content Placeholder 4"/>
          <p:cNvSpPr>
            <a:spLocks noGrp="1"/>
          </p:cNvSpPr>
          <p:nvPr>
            <p:ph idx="1"/>
          </p:nvPr>
        </p:nvSpPr>
        <p:spPr/>
        <p:txBody>
          <a:bodyPr/>
          <a:lstStyle/>
          <a:p>
            <a:endParaRPr lang="en-US" dirty="0" smtClean="0"/>
          </a:p>
          <a:p>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554858770"/>
              </p:ext>
            </p:extLst>
          </p:nvPr>
        </p:nvGraphicFramePr>
        <p:xfrm>
          <a:off x="876300" y="1905000"/>
          <a:ext cx="7391400" cy="3733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Advocacy Education Series</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3771507245"/>
              </p:ext>
            </p:extLst>
          </p:nvPr>
        </p:nvGraphicFramePr>
        <p:xfrm>
          <a:off x="304800" y="16002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Advocacy Captains</a:t>
            </a:r>
            <a:endParaRPr lang="en-US" dirty="0">
              <a:latin typeface="FaceplateSans OT BGauge" panose="02000506040000020003" pitchFamily="50"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417638"/>
            <a:ext cx="3543300" cy="4724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1427534"/>
            <a:ext cx="4419600" cy="3314700"/>
          </a:xfrm>
          <a:prstGeom prst="rect">
            <a:avLst/>
          </a:prstGeom>
        </p:spPr>
      </p:pic>
      <p:sp>
        <p:nvSpPr>
          <p:cNvPr id="6" name="TextBox 5"/>
          <p:cNvSpPr txBox="1"/>
          <p:nvPr/>
        </p:nvSpPr>
        <p:spPr>
          <a:xfrm>
            <a:off x="4267200" y="5105400"/>
            <a:ext cx="4419600" cy="830997"/>
          </a:xfrm>
          <a:prstGeom prst="rect">
            <a:avLst/>
          </a:prstGeom>
          <a:noFill/>
        </p:spPr>
        <p:txBody>
          <a:bodyPr wrap="square" rtlCol="0">
            <a:spAutoFit/>
          </a:bodyPr>
          <a:lstStyle/>
          <a:p>
            <a:pPr algn="ctr"/>
            <a:r>
              <a:rPr lang="en-US" sz="2400" dirty="0" smtClean="0">
                <a:latin typeface="FaceplateSans OT BGauge" panose="02000506040000020003" pitchFamily="50" charset="0"/>
              </a:rPr>
              <a:t>2017 Anti-Hunger Policy Conference</a:t>
            </a:r>
          </a:p>
          <a:p>
            <a:pPr algn="ctr"/>
            <a:r>
              <a:rPr lang="en-US" sz="2400" dirty="0" smtClean="0">
                <a:latin typeface="FaceplateSans OT BGauge" panose="02000506040000020003" pitchFamily="50" charset="0"/>
              </a:rPr>
              <a:t>Washington, D.C.</a:t>
            </a:r>
            <a:endParaRPr lang="en-US" sz="2400" dirty="0">
              <a:latin typeface="FaceplateSans OT BGauge" panose="02000506040000020003" pitchFamily="50" charset="0"/>
            </a:endParaRPr>
          </a:p>
        </p:txBody>
      </p:sp>
    </p:spTree>
    <p:extLst>
      <p:ext uri="{BB962C8B-B14F-4D97-AF65-F5344CB8AC3E}">
        <p14:creationId xmlns:p14="http://schemas.microsoft.com/office/powerpoint/2010/main" val="3378297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Federal Budget</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116646487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3178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FY18 Budget Proposal</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1771924346"/>
              </p:ext>
            </p:extLst>
          </p:nvPr>
        </p:nvGraphicFramePr>
        <p:xfrm>
          <a:off x="1104900" y="1397268"/>
          <a:ext cx="69342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5195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FY18 Budget Proposal</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1595587550"/>
              </p:ext>
            </p:extLst>
          </p:nvPr>
        </p:nvGraphicFramePr>
        <p:xfrm>
          <a:off x="1104900" y="1397268"/>
          <a:ext cx="69342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195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Farm Bill 2018</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3265667085"/>
              </p:ext>
            </p:extLst>
          </p:nvPr>
        </p:nvGraphicFramePr>
        <p:xfrm>
          <a:off x="1028700" y="1295400"/>
          <a:ext cx="7086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7504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aceplateSans OT BGauge" panose="02000506040000020003" pitchFamily="50" charset="0"/>
              </a:rPr>
              <a:t>Farm Bill 2018: Nutrition Title</a:t>
            </a:r>
            <a:endParaRPr lang="en-US" dirty="0">
              <a:latin typeface="FaceplateSans OT B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3366863799"/>
              </p:ext>
            </p:extLst>
          </p:nvPr>
        </p:nvGraphicFramePr>
        <p:xfrm>
          <a:off x="1181100" y="1417638"/>
          <a:ext cx="67818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2562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TotalTime>
  <Words>491</Words>
  <Application>Microsoft Office PowerPoint</Application>
  <PresentationFormat>On-screen Show (4:3)</PresentationFormat>
  <Paragraphs>80</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FaceplateSans OT BGauge</vt:lpstr>
      <vt:lpstr>Office Theme</vt:lpstr>
      <vt:lpstr>“One Person Can Make a Difference and Everyone Should Try”: An Advocacy Update</vt:lpstr>
      <vt:lpstr>Advocacy Capacity Grant</vt:lpstr>
      <vt:lpstr>Advocacy Education Series</vt:lpstr>
      <vt:lpstr>Advocacy Captains</vt:lpstr>
      <vt:lpstr>Federal Budget</vt:lpstr>
      <vt:lpstr>FY18 Budget Proposal</vt:lpstr>
      <vt:lpstr>FY18 Budget Proposal</vt:lpstr>
      <vt:lpstr>Farm Bill 2018</vt:lpstr>
      <vt:lpstr>Farm Bill 2018: Nutrition Title</vt:lpstr>
      <vt:lpstr>Advocacy Opportunities</vt:lpstr>
      <vt:lpstr>Contact Information</vt:lpstr>
    </vt:vector>
  </TitlesOfParts>
  <Company>Food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dgarza</dc:creator>
  <cp:lastModifiedBy>Christopher Smith</cp:lastModifiedBy>
  <cp:revision>36</cp:revision>
  <dcterms:created xsi:type="dcterms:W3CDTF">2009-06-10T13:37:31Z</dcterms:created>
  <dcterms:modified xsi:type="dcterms:W3CDTF">2017-06-08T17:36:44Z</dcterms:modified>
</cp:coreProperties>
</file>