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99" r:id="rId3"/>
    <p:sldId id="258" r:id="rId4"/>
    <p:sldId id="277" r:id="rId5"/>
    <p:sldId id="283" r:id="rId6"/>
    <p:sldId id="280" r:id="rId7"/>
    <p:sldId id="285" r:id="rId8"/>
    <p:sldId id="259" r:id="rId9"/>
    <p:sldId id="269" r:id="rId10"/>
    <p:sldId id="265" r:id="rId11"/>
    <p:sldId id="267" r:id="rId12"/>
    <p:sldId id="276" r:id="rId13"/>
    <p:sldId id="270" r:id="rId14"/>
    <p:sldId id="260" r:id="rId15"/>
    <p:sldId id="284" r:id="rId16"/>
    <p:sldId id="287" r:id="rId17"/>
    <p:sldId id="288" r:id="rId18"/>
    <p:sldId id="289" r:id="rId19"/>
    <p:sldId id="292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268" r:id="rId28"/>
    <p:sldId id="264" r:id="rId29"/>
    <p:sldId id="262" r:id="rId30"/>
    <p:sldId id="298" r:id="rId31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50" autoAdjust="0"/>
  </p:normalViewPr>
  <p:slideViewPr>
    <p:cSldViewPr>
      <p:cViewPr varScale="1">
        <p:scale>
          <a:sx n="99" d="100"/>
          <a:sy n="99" d="100"/>
        </p:scale>
        <p:origin x="18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85DC24-0D77-48C2-9837-9E9091AC8496}" type="doc">
      <dgm:prSet loTypeId="urn:microsoft.com/office/officeart/2005/8/layout/hierarchy6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AEF9221-F1A3-465F-9E7B-467A1CB910DD}">
      <dgm:prSet phldrT="[Text]"/>
      <dgm:spPr/>
      <dgm:t>
        <a:bodyPr/>
        <a:lstStyle/>
        <a:p>
          <a:r>
            <a:rPr lang="en-US" dirty="0" smtClean="0"/>
            <a:t>State Ed/USDA</a:t>
          </a:r>
          <a:endParaRPr lang="en-US" dirty="0"/>
        </a:p>
      </dgm:t>
    </dgm:pt>
    <dgm:pt modelId="{27A5C886-C031-4CBC-96BC-44E2AC77794B}" type="parTrans" cxnId="{D1F93A89-57A5-48C9-90AE-6BE61DC6C082}">
      <dgm:prSet/>
      <dgm:spPr/>
      <dgm:t>
        <a:bodyPr/>
        <a:lstStyle/>
        <a:p>
          <a:endParaRPr lang="en-US"/>
        </a:p>
      </dgm:t>
    </dgm:pt>
    <dgm:pt modelId="{AB9918B7-8A9D-4A02-B925-9CD40E9BFE93}" type="sibTrans" cxnId="{D1F93A89-57A5-48C9-90AE-6BE61DC6C082}">
      <dgm:prSet/>
      <dgm:spPr/>
      <dgm:t>
        <a:bodyPr/>
        <a:lstStyle/>
        <a:p>
          <a:endParaRPr lang="en-US"/>
        </a:p>
      </dgm:t>
    </dgm:pt>
    <dgm:pt modelId="{F33CF9EF-103E-44D7-98AE-BBC3E411F3FD}">
      <dgm:prSet phldrT="[Text]"/>
      <dgm:spPr/>
      <dgm:t>
        <a:bodyPr/>
        <a:lstStyle/>
        <a:p>
          <a:r>
            <a:rPr lang="en-US" dirty="0" smtClean="0"/>
            <a:t>Food Bank CNY</a:t>
          </a:r>
          <a:endParaRPr lang="en-US" dirty="0"/>
        </a:p>
      </dgm:t>
    </dgm:pt>
    <dgm:pt modelId="{B31C8622-1B7D-4EC9-991C-A7D6630F9CB0}" type="parTrans" cxnId="{ECB4D963-59CD-4EB1-9667-C4C122CC012E}">
      <dgm:prSet/>
      <dgm:spPr/>
      <dgm:t>
        <a:bodyPr/>
        <a:lstStyle/>
        <a:p>
          <a:endParaRPr lang="en-US"/>
        </a:p>
      </dgm:t>
    </dgm:pt>
    <dgm:pt modelId="{1D8E636E-9328-4430-88B3-17BF8149C8BB}" type="sibTrans" cxnId="{ECB4D963-59CD-4EB1-9667-C4C122CC012E}">
      <dgm:prSet/>
      <dgm:spPr/>
      <dgm:t>
        <a:bodyPr/>
        <a:lstStyle/>
        <a:p>
          <a:endParaRPr lang="en-US"/>
        </a:p>
      </dgm:t>
    </dgm:pt>
    <dgm:pt modelId="{0BD0D805-24A3-446D-8B28-A2F139E08E0E}">
      <dgm:prSet phldrT="[Text]"/>
      <dgm:spPr/>
      <dgm:t>
        <a:bodyPr/>
        <a:lstStyle/>
        <a:p>
          <a:r>
            <a:rPr lang="en-US" dirty="0" smtClean="0"/>
            <a:t>Park</a:t>
          </a:r>
          <a:endParaRPr lang="en-US" dirty="0"/>
        </a:p>
      </dgm:t>
    </dgm:pt>
    <dgm:pt modelId="{4823C6AD-2DD6-4954-8046-8829C92AF910}" type="parTrans" cxnId="{77B3B4FC-BAB1-4058-BA74-13B83A00BBB6}">
      <dgm:prSet/>
      <dgm:spPr/>
      <dgm:t>
        <a:bodyPr/>
        <a:lstStyle/>
        <a:p>
          <a:endParaRPr lang="en-US"/>
        </a:p>
      </dgm:t>
    </dgm:pt>
    <dgm:pt modelId="{2EA083C2-D0AB-48B1-ABB8-80BB2A5A99B0}" type="sibTrans" cxnId="{77B3B4FC-BAB1-4058-BA74-13B83A00BBB6}">
      <dgm:prSet/>
      <dgm:spPr/>
      <dgm:t>
        <a:bodyPr/>
        <a:lstStyle/>
        <a:p>
          <a:endParaRPr lang="en-US"/>
        </a:p>
      </dgm:t>
    </dgm:pt>
    <dgm:pt modelId="{EEA1B029-C53D-4BC0-9AF6-93C9AE32C551}">
      <dgm:prSet phldrT="[Text]"/>
      <dgm:spPr/>
      <dgm:t>
        <a:bodyPr/>
        <a:lstStyle/>
        <a:p>
          <a:r>
            <a:rPr lang="en-US" dirty="0" smtClean="0"/>
            <a:t>Camp</a:t>
          </a:r>
          <a:endParaRPr lang="en-US" dirty="0"/>
        </a:p>
      </dgm:t>
    </dgm:pt>
    <dgm:pt modelId="{87BB457C-4C02-4204-8E1C-696A76A3B392}" type="parTrans" cxnId="{393C6A85-FB7C-42E6-B4C2-35182AE09928}">
      <dgm:prSet/>
      <dgm:spPr/>
      <dgm:t>
        <a:bodyPr/>
        <a:lstStyle/>
        <a:p>
          <a:endParaRPr lang="en-US"/>
        </a:p>
      </dgm:t>
    </dgm:pt>
    <dgm:pt modelId="{ED08A1C6-88D3-41A6-9DFC-B30B91AD0E38}" type="sibTrans" cxnId="{393C6A85-FB7C-42E6-B4C2-35182AE09928}">
      <dgm:prSet/>
      <dgm:spPr/>
      <dgm:t>
        <a:bodyPr/>
        <a:lstStyle/>
        <a:p>
          <a:endParaRPr lang="en-US"/>
        </a:p>
      </dgm:t>
    </dgm:pt>
    <dgm:pt modelId="{EA5F116B-FAA4-40C1-8CC8-987DD6544824}">
      <dgm:prSet phldrT="[Text]"/>
      <dgm:spPr/>
      <dgm:t>
        <a:bodyPr/>
        <a:lstStyle/>
        <a:p>
          <a:r>
            <a:rPr lang="en-US" dirty="0" smtClean="0"/>
            <a:t>Syracuse School District</a:t>
          </a:r>
          <a:endParaRPr lang="en-US" dirty="0"/>
        </a:p>
      </dgm:t>
    </dgm:pt>
    <dgm:pt modelId="{22AA1A95-1487-4212-8673-2F9198CA2785}" type="parTrans" cxnId="{BE09B8F6-78C0-4E38-B7DA-977DD0278C57}">
      <dgm:prSet/>
      <dgm:spPr/>
      <dgm:t>
        <a:bodyPr/>
        <a:lstStyle/>
        <a:p>
          <a:endParaRPr lang="en-US"/>
        </a:p>
      </dgm:t>
    </dgm:pt>
    <dgm:pt modelId="{F8FDDA3F-5723-40DA-A9EB-FF702E2F31EA}" type="sibTrans" cxnId="{BE09B8F6-78C0-4E38-B7DA-977DD0278C57}">
      <dgm:prSet/>
      <dgm:spPr/>
      <dgm:t>
        <a:bodyPr/>
        <a:lstStyle/>
        <a:p>
          <a:endParaRPr lang="en-US"/>
        </a:p>
      </dgm:t>
    </dgm:pt>
    <dgm:pt modelId="{A35C218F-52CA-466F-98B3-EBF4EDAFCD32}">
      <dgm:prSet phldrT="[Text]"/>
      <dgm:spPr/>
      <dgm:t>
        <a:bodyPr/>
        <a:lstStyle/>
        <a:p>
          <a:r>
            <a:rPr lang="en-US" dirty="0" smtClean="0"/>
            <a:t>School</a:t>
          </a:r>
          <a:endParaRPr lang="en-US" dirty="0"/>
        </a:p>
      </dgm:t>
    </dgm:pt>
    <dgm:pt modelId="{1A27F80E-34BF-44A5-92E1-A2A0B88BA8E7}" type="parTrans" cxnId="{56058E3E-35D0-4E74-BF44-F4AAA3DBC76B}">
      <dgm:prSet/>
      <dgm:spPr/>
      <dgm:t>
        <a:bodyPr/>
        <a:lstStyle/>
        <a:p>
          <a:endParaRPr lang="en-US"/>
        </a:p>
      </dgm:t>
    </dgm:pt>
    <dgm:pt modelId="{96248826-3170-4FC4-83C2-DE3E76F814ED}" type="sibTrans" cxnId="{56058E3E-35D0-4E74-BF44-F4AAA3DBC76B}">
      <dgm:prSet/>
      <dgm:spPr/>
      <dgm:t>
        <a:bodyPr/>
        <a:lstStyle/>
        <a:p>
          <a:endParaRPr lang="en-US"/>
        </a:p>
      </dgm:t>
    </dgm:pt>
    <dgm:pt modelId="{8656FD66-701E-4305-8A9B-F48F17E4374D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87760252-1782-4642-B198-81BD348A0CB2}" type="parTrans" cxnId="{FF02FC8A-F6C9-47D9-A146-9673C2C03848}">
      <dgm:prSet/>
      <dgm:spPr/>
      <dgm:t>
        <a:bodyPr/>
        <a:lstStyle/>
        <a:p>
          <a:endParaRPr lang="en-US"/>
        </a:p>
      </dgm:t>
    </dgm:pt>
    <dgm:pt modelId="{DC744E0F-3710-4796-88C6-D41989614FE8}" type="sibTrans" cxnId="{FF02FC8A-F6C9-47D9-A146-9673C2C03848}">
      <dgm:prSet/>
      <dgm:spPr/>
      <dgm:t>
        <a:bodyPr/>
        <a:lstStyle/>
        <a:p>
          <a:endParaRPr lang="en-US"/>
        </a:p>
      </dgm:t>
    </dgm:pt>
    <dgm:pt modelId="{72520590-9439-4135-80EE-A348D52001CA}">
      <dgm:prSet phldrT="[Text]"/>
      <dgm:spPr/>
      <dgm:t>
        <a:bodyPr/>
        <a:lstStyle/>
        <a:p>
          <a:r>
            <a:rPr lang="en-US" dirty="0" smtClean="0"/>
            <a:t>Sponsor</a:t>
          </a:r>
          <a:endParaRPr lang="en-US" dirty="0"/>
        </a:p>
      </dgm:t>
    </dgm:pt>
    <dgm:pt modelId="{C76CBB38-A19E-45F4-9648-6CA6493AAF7F}" type="parTrans" cxnId="{B91DE460-43BB-41F5-874B-2022299D75A4}">
      <dgm:prSet/>
      <dgm:spPr/>
      <dgm:t>
        <a:bodyPr/>
        <a:lstStyle/>
        <a:p>
          <a:endParaRPr lang="en-US"/>
        </a:p>
      </dgm:t>
    </dgm:pt>
    <dgm:pt modelId="{A42483E6-E799-4B54-8D61-E3B58FFB336D}" type="sibTrans" cxnId="{B91DE460-43BB-41F5-874B-2022299D75A4}">
      <dgm:prSet/>
      <dgm:spPr/>
      <dgm:t>
        <a:bodyPr/>
        <a:lstStyle/>
        <a:p>
          <a:endParaRPr lang="en-US"/>
        </a:p>
      </dgm:t>
    </dgm:pt>
    <dgm:pt modelId="{5ADA9268-AE00-42AF-85C0-70D9574367D7}">
      <dgm:prSet phldrT="[Text]"/>
      <dgm:spPr/>
      <dgm:t>
        <a:bodyPr/>
        <a:lstStyle/>
        <a:p>
          <a:r>
            <a:rPr lang="en-US" dirty="0" smtClean="0"/>
            <a:t>SFSP Site</a:t>
          </a:r>
          <a:endParaRPr lang="en-US" dirty="0"/>
        </a:p>
      </dgm:t>
    </dgm:pt>
    <dgm:pt modelId="{237359D4-5F15-42F6-9B71-6A00C842E017}" type="parTrans" cxnId="{8F4B8794-C05A-4868-B60D-4885318C3ADD}">
      <dgm:prSet/>
      <dgm:spPr/>
      <dgm:t>
        <a:bodyPr/>
        <a:lstStyle/>
        <a:p>
          <a:endParaRPr lang="en-US"/>
        </a:p>
      </dgm:t>
    </dgm:pt>
    <dgm:pt modelId="{694DC5ED-EB84-459D-B26C-FE9F337B757F}" type="sibTrans" cxnId="{8F4B8794-C05A-4868-B60D-4885318C3ADD}">
      <dgm:prSet/>
      <dgm:spPr/>
      <dgm:t>
        <a:bodyPr/>
        <a:lstStyle/>
        <a:p>
          <a:endParaRPr lang="en-US"/>
        </a:p>
      </dgm:t>
    </dgm:pt>
    <dgm:pt modelId="{CCAF85EC-336D-4866-9A10-E460363E09AF}">
      <dgm:prSet phldrT="[Text]"/>
      <dgm:spPr/>
      <dgm:t>
        <a:bodyPr/>
        <a:lstStyle/>
        <a:p>
          <a:r>
            <a:rPr lang="en-US" dirty="0" smtClean="0"/>
            <a:t>Library</a:t>
          </a:r>
          <a:endParaRPr lang="en-US" dirty="0"/>
        </a:p>
      </dgm:t>
    </dgm:pt>
    <dgm:pt modelId="{A1C0D138-BEC2-4143-9719-93F1B4432A33}" type="parTrans" cxnId="{B611B4CE-F659-4642-A2F1-D2ACAACC017C}">
      <dgm:prSet/>
      <dgm:spPr/>
      <dgm:t>
        <a:bodyPr/>
        <a:lstStyle/>
        <a:p>
          <a:endParaRPr lang="en-US"/>
        </a:p>
      </dgm:t>
    </dgm:pt>
    <dgm:pt modelId="{EE0E4660-0FA4-4593-96FD-CDFE42E43FC5}" type="sibTrans" cxnId="{B611B4CE-F659-4642-A2F1-D2ACAACC017C}">
      <dgm:prSet/>
      <dgm:spPr/>
      <dgm:t>
        <a:bodyPr/>
        <a:lstStyle/>
        <a:p>
          <a:endParaRPr lang="en-US"/>
        </a:p>
      </dgm:t>
    </dgm:pt>
    <dgm:pt modelId="{2A04EF2D-F851-4936-87F7-B8C84F9E1860}" type="pres">
      <dgm:prSet presAssocID="{E285DC24-0D77-48C2-9837-9E9091AC84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487BD-EBE9-4EA3-B009-5701BB568AD7}" type="pres">
      <dgm:prSet presAssocID="{E285DC24-0D77-48C2-9837-9E9091AC8496}" presName="hierFlow" presStyleCnt="0"/>
      <dgm:spPr/>
    </dgm:pt>
    <dgm:pt modelId="{671E9DA4-688C-4DBF-A583-B376B137EB11}" type="pres">
      <dgm:prSet presAssocID="{E285DC24-0D77-48C2-9837-9E9091AC8496}" presName="firstBuf" presStyleCnt="0"/>
      <dgm:spPr/>
    </dgm:pt>
    <dgm:pt modelId="{21DA9150-FE28-49C6-B684-67D4EF595507}" type="pres">
      <dgm:prSet presAssocID="{E285DC24-0D77-48C2-9837-9E9091AC84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DAB581E-8056-410A-B571-5773C015C324}" type="pres">
      <dgm:prSet presAssocID="{0AEF9221-F1A3-465F-9E7B-467A1CB910DD}" presName="Name14" presStyleCnt="0"/>
      <dgm:spPr/>
    </dgm:pt>
    <dgm:pt modelId="{3EB097C9-06B9-4C83-BEA1-634B34C5C635}" type="pres">
      <dgm:prSet presAssocID="{0AEF9221-F1A3-465F-9E7B-467A1CB910DD}" presName="level1Shape" presStyleLbl="node0" presStyleIdx="0" presStyleCnt="1" custScaleX="183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F9B43F-7163-45B2-8475-F81882768B82}" type="pres">
      <dgm:prSet presAssocID="{0AEF9221-F1A3-465F-9E7B-467A1CB910DD}" presName="hierChild2" presStyleCnt="0"/>
      <dgm:spPr/>
    </dgm:pt>
    <dgm:pt modelId="{9D334092-C251-4E7B-B035-E48CAC447FD2}" type="pres">
      <dgm:prSet presAssocID="{B31C8622-1B7D-4EC9-991C-A7D6630F9CB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3414282-2406-40C1-9472-5B9A147FB463}" type="pres">
      <dgm:prSet presAssocID="{F33CF9EF-103E-44D7-98AE-BBC3E411F3FD}" presName="Name21" presStyleCnt="0"/>
      <dgm:spPr/>
    </dgm:pt>
    <dgm:pt modelId="{7D56F67F-D177-4140-AE3D-A71300F14343}" type="pres">
      <dgm:prSet presAssocID="{F33CF9EF-103E-44D7-98AE-BBC3E411F3FD}" presName="level2Shape" presStyleLbl="node2" presStyleIdx="0" presStyleCnt="2" custScaleX="166763"/>
      <dgm:spPr/>
      <dgm:t>
        <a:bodyPr/>
        <a:lstStyle/>
        <a:p>
          <a:endParaRPr lang="en-US"/>
        </a:p>
      </dgm:t>
    </dgm:pt>
    <dgm:pt modelId="{B96FBBD2-4399-4757-B8D4-913CD7BCDE8D}" type="pres">
      <dgm:prSet presAssocID="{F33CF9EF-103E-44D7-98AE-BBC3E411F3FD}" presName="hierChild3" presStyleCnt="0"/>
      <dgm:spPr/>
    </dgm:pt>
    <dgm:pt modelId="{F8270070-FC38-4E0B-BAA1-A45440D337D6}" type="pres">
      <dgm:prSet presAssocID="{4823C6AD-2DD6-4954-8046-8829C92AF910}" presName="Name19" presStyleLbl="parChTrans1D3" presStyleIdx="0" presStyleCnt="4"/>
      <dgm:spPr/>
      <dgm:t>
        <a:bodyPr/>
        <a:lstStyle/>
        <a:p>
          <a:endParaRPr lang="en-US"/>
        </a:p>
      </dgm:t>
    </dgm:pt>
    <dgm:pt modelId="{EA8630B2-4813-4E68-BFED-EA27F31D05F3}" type="pres">
      <dgm:prSet presAssocID="{0BD0D805-24A3-446D-8B28-A2F139E08E0E}" presName="Name21" presStyleCnt="0"/>
      <dgm:spPr/>
    </dgm:pt>
    <dgm:pt modelId="{A333BE92-92A7-4450-82BE-829A334D37E0}" type="pres">
      <dgm:prSet presAssocID="{0BD0D805-24A3-446D-8B28-A2F139E08E0E}" presName="level2Shape" presStyleLbl="node3" presStyleIdx="0" presStyleCnt="4"/>
      <dgm:spPr/>
      <dgm:t>
        <a:bodyPr/>
        <a:lstStyle/>
        <a:p>
          <a:endParaRPr lang="en-US"/>
        </a:p>
      </dgm:t>
    </dgm:pt>
    <dgm:pt modelId="{A9AF42FA-CB3C-4AAA-9B6B-437F62A1040C}" type="pres">
      <dgm:prSet presAssocID="{0BD0D805-24A3-446D-8B28-A2F139E08E0E}" presName="hierChild3" presStyleCnt="0"/>
      <dgm:spPr/>
    </dgm:pt>
    <dgm:pt modelId="{48F3B3CE-DCD5-48FE-8067-EC2E14F96D98}" type="pres">
      <dgm:prSet presAssocID="{87BB457C-4C02-4204-8E1C-696A76A3B392}" presName="Name19" presStyleLbl="parChTrans1D3" presStyleIdx="1" presStyleCnt="4"/>
      <dgm:spPr/>
      <dgm:t>
        <a:bodyPr/>
        <a:lstStyle/>
        <a:p>
          <a:endParaRPr lang="en-US"/>
        </a:p>
      </dgm:t>
    </dgm:pt>
    <dgm:pt modelId="{BA6F4654-0A83-4A61-805C-9BE731AA8EFD}" type="pres">
      <dgm:prSet presAssocID="{EEA1B029-C53D-4BC0-9AF6-93C9AE32C551}" presName="Name21" presStyleCnt="0"/>
      <dgm:spPr/>
    </dgm:pt>
    <dgm:pt modelId="{3D7E2367-B4EA-4FCC-B06B-F96CCE829F65}" type="pres">
      <dgm:prSet presAssocID="{EEA1B029-C53D-4BC0-9AF6-93C9AE32C551}" presName="level2Shape" presStyleLbl="node3" presStyleIdx="1" presStyleCnt="4"/>
      <dgm:spPr/>
      <dgm:t>
        <a:bodyPr/>
        <a:lstStyle/>
        <a:p>
          <a:endParaRPr lang="en-US"/>
        </a:p>
      </dgm:t>
    </dgm:pt>
    <dgm:pt modelId="{9FB66E1B-0278-482C-A6B1-EBA687FBFC54}" type="pres">
      <dgm:prSet presAssocID="{EEA1B029-C53D-4BC0-9AF6-93C9AE32C551}" presName="hierChild3" presStyleCnt="0"/>
      <dgm:spPr/>
    </dgm:pt>
    <dgm:pt modelId="{08DCB1B7-4EA6-41B0-B91B-05002F854DA9}" type="pres">
      <dgm:prSet presAssocID="{22AA1A95-1487-4212-8673-2F9198CA278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2A9EAC6F-162C-4F56-B73F-E85DDCA6181F}" type="pres">
      <dgm:prSet presAssocID="{EA5F116B-FAA4-40C1-8CC8-987DD6544824}" presName="Name21" presStyleCnt="0"/>
      <dgm:spPr/>
    </dgm:pt>
    <dgm:pt modelId="{AF70CFF2-777F-41BE-B679-5AEF862A2AFC}" type="pres">
      <dgm:prSet presAssocID="{EA5F116B-FAA4-40C1-8CC8-987DD6544824}" presName="level2Shape" presStyleLbl="node2" presStyleIdx="1" presStyleCnt="2" custScaleX="170777"/>
      <dgm:spPr/>
      <dgm:t>
        <a:bodyPr/>
        <a:lstStyle/>
        <a:p>
          <a:endParaRPr lang="en-US"/>
        </a:p>
      </dgm:t>
    </dgm:pt>
    <dgm:pt modelId="{A65A7EFA-9D74-4251-BB2C-A462C6B72286}" type="pres">
      <dgm:prSet presAssocID="{EA5F116B-FAA4-40C1-8CC8-987DD6544824}" presName="hierChild3" presStyleCnt="0"/>
      <dgm:spPr/>
    </dgm:pt>
    <dgm:pt modelId="{0ED3E942-480B-44E8-82A4-6A888183AD0C}" type="pres">
      <dgm:prSet presAssocID="{1A27F80E-34BF-44A5-92E1-A2A0B88BA8E7}" presName="Name19" presStyleLbl="parChTrans1D3" presStyleIdx="2" presStyleCnt="4"/>
      <dgm:spPr/>
      <dgm:t>
        <a:bodyPr/>
        <a:lstStyle/>
        <a:p>
          <a:endParaRPr lang="en-US"/>
        </a:p>
      </dgm:t>
    </dgm:pt>
    <dgm:pt modelId="{AC68CF2B-4DCB-482D-BDCE-3F7F08DE5EA8}" type="pres">
      <dgm:prSet presAssocID="{A35C218F-52CA-466F-98B3-EBF4EDAFCD32}" presName="Name21" presStyleCnt="0"/>
      <dgm:spPr/>
    </dgm:pt>
    <dgm:pt modelId="{D55595FD-CD9F-4022-B363-F1A0423AC51C}" type="pres">
      <dgm:prSet presAssocID="{A35C218F-52CA-466F-98B3-EBF4EDAFCD32}" presName="level2Shape" presStyleLbl="node3" presStyleIdx="2" presStyleCnt="4"/>
      <dgm:spPr/>
      <dgm:t>
        <a:bodyPr/>
        <a:lstStyle/>
        <a:p>
          <a:endParaRPr lang="en-US"/>
        </a:p>
      </dgm:t>
    </dgm:pt>
    <dgm:pt modelId="{F8C5B342-E7F4-433F-B493-F8CC036AB765}" type="pres">
      <dgm:prSet presAssocID="{A35C218F-52CA-466F-98B3-EBF4EDAFCD32}" presName="hierChild3" presStyleCnt="0"/>
      <dgm:spPr/>
    </dgm:pt>
    <dgm:pt modelId="{AEF1B2C4-1CDC-41FA-B0B4-2FBD13234327}" type="pres">
      <dgm:prSet presAssocID="{A1C0D138-BEC2-4143-9719-93F1B4432A33}" presName="Name19" presStyleLbl="parChTrans1D3" presStyleIdx="3" presStyleCnt="4"/>
      <dgm:spPr/>
      <dgm:t>
        <a:bodyPr/>
        <a:lstStyle/>
        <a:p>
          <a:endParaRPr lang="en-US"/>
        </a:p>
      </dgm:t>
    </dgm:pt>
    <dgm:pt modelId="{BC184749-8760-4B0E-B621-4F1062D0882B}" type="pres">
      <dgm:prSet presAssocID="{CCAF85EC-336D-4866-9A10-E460363E09AF}" presName="Name21" presStyleCnt="0"/>
      <dgm:spPr/>
    </dgm:pt>
    <dgm:pt modelId="{D9A257BB-CEEF-465D-9FD0-2AF92690343C}" type="pres">
      <dgm:prSet presAssocID="{CCAF85EC-336D-4866-9A10-E460363E09AF}" presName="level2Shape" presStyleLbl="node3" presStyleIdx="3" presStyleCnt="4"/>
      <dgm:spPr/>
      <dgm:t>
        <a:bodyPr/>
        <a:lstStyle/>
        <a:p>
          <a:endParaRPr lang="en-US"/>
        </a:p>
      </dgm:t>
    </dgm:pt>
    <dgm:pt modelId="{737B40F1-FF6B-4921-830C-E21CD20DE467}" type="pres">
      <dgm:prSet presAssocID="{CCAF85EC-336D-4866-9A10-E460363E09AF}" presName="hierChild3" presStyleCnt="0"/>
      <dgm:spPr/>
    </dgm:pt>
    <dgm:pt modelId="{0F990B41-4A3D-48C6-A087-434BB41CA339}" type="pres">
      <dgm:prSet presAssocID="{E285DC24-0D77-48C2-9837-9E9091AC8496}" presName="bgShapesFlow" presStyleCnt="0"/>
      <dgm:spPr/>
    </dgm:pt>
    <dgm:pt modelId="{30E97DC6-05A6-46A7-94AF-1B9905DDE351}" type="pres">
      <dgm:prSet presAssocID="{8656FD66-701E-4305-8A9B-F48F17E4374D}" presName="rectComp" presStyleCnt="0"/>
      <dgm:spPr/>
    </dgm:pt>
    <dgm:pt modelId="{CBFFBC00-50F0-4E1C-9F2D-AC16336B4EB9}" type="pres">
      <dgm:prSet presAssocID="{8656FD66-701E-4305-8A9B-F48F17E4374D}" presName="bgRect" presStyleLbl="bgShp" presStyleIdx="0" presStyleCnt="3"/>
      <dgm:spPr/>
      <dgm:t>
        <a:bodyPr/>
        <a:lstStyle/>
        <a:p>
          <a:endParaRPr lang="en-US"/>
        </a:p>
      </dgm:t>
    </dgm:pt>
    <dgm:pt modelId="{D0B8AA7C-956F-4A1F-8769-AFF5C5A41882}" type="pres">
      <dgm:prSet presAssocID="{8656FD66-701E-4305-8A9B-F48F17E4374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99297-14F6-41B1-8C8F-032B395D6708}" type="pres">
      <dgm:prSet presAssocID="{8656FD66-701E-4305-8A9B-F48F17E4374D}" presName="spComp" presStyleCnt="0"/>
      <dgm:spPr/>
    </dgm:pt>
    <dgm:pt modelId="{51E5140A-B86F-4045-B3BB-8739C8085837}" type="pres">
      <dgm:prSet presAssocID="{8656FD66-701E-4305-8A9B-F48F17E4374D}" presName="vSp" presStyleCnt="0"/>
      <dgm:spPr/>
    </dgm:pt>
    <dgm:pt modelId="{08E78997-221C-4A69-981D-BAC5C7FBC75F}" type="pres">
      <dgm:prSet presAssocID="{72520590-9439-4135-80EE-A348D52001CA}" presName="rectComp" presStyleCnt="0"/>
      <dgm:spPr/>
    </dgm:pt>
    <dgm:pt modelId="{EF9DD5F3-2A06-4C0D-B8FB-238F84D0B7FF}" type="pres">
      <dgm:prSet presAssocID="{72520590-9439-4135-80EE-A348D52001CA}" presName="bgRect" presStyleLbl="bgShp" presStyleIdx="1" presStyleCnt="3"/>
      <dgm:spPr/>
      <dgm:t>
        <a:bodyPr/>
        <a:lstStyle/>
        <a:p>
          <a:endParaRPr lang="en-US"/>
        </a:p>
      </dgm:t>
    </dgm:pt>
    <dgm:pt modelId="{6B87D363-FA49-49F6-977C-3FC1F03EFCCA}" type="pres">
      <dgm:prSet presAssocID="{72520590-9439-4135-80EE-A348D52001C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9F230-7128-4649-B2D4-04F3F2A8E5F5}" type="pres">
      <dgm:prSet presAssocID="{72520590-9439-4135-80EE-A348D52001CA}" presName="spComp" presStyleCnt="0"/>
      <dgm:spPr/>
    </dgm:pt>
    <dgm:pt modelId="{C162F6F5-36B2-401D-883A-D27EE2C722DE}" type="pres">
      <dgm:prSet presAssocID="{72520590-9439-4135-80EE-A348D52001CA}" presName="vSp" presStyleCnt="0"/>
      <dgm:spPr/>
    </dgm:pt>
    <dgm:pt modelId="{277A9F87-5007-4EED-ABAB-C2B41D54EEB2}" type="pres">
      <dgm:prSet presAssocID="{5ADA9268-AE00-42AF-85C0-70D9574367D7}" presName="rectComp" presStyleCnt="0"/>
      <dgm:spPr/>
    </dgm:pt>
    <dgm:pt modelId="{B3913248-5A5B-4072-9C9D-AA75CD85878D}" type="pres">
      <dgm:prSet presAssocID="{5ADA9268-AE00-42AF-85C0-70D9574367D7}" presName="bgRect" presStyleLbl="bgShp" presStyleIdx="2" presStyleCnt="3"/>
      <dgm:spPr/>
      <dgm:t>
        <a:bodyPr/>
        <a:lstStyle/>
        <a:p>
          <a:endParaRPr lang="en-US"/>
        </a:p>
      </dgm:t>
    </dgm:pt>
    <dgm:pt modelId="{CD812E4F-6019-49EF-9498-4CABA737D716}" type="pres">
      <dgm:prSet presAssocID="{5ADA9268-AE00-42AF-85C0-70D9574367D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93A89-57A5-48C9-90AE-6BE61DC6C082}" srcId="{E285DC24-0D77-48C2-9837-9E9091AC8496}" destId="{0AEF9221-F1A3-465F-9E7B-467A1CB910DD}" srcOrd="0" destOrd="0" parTransId="{27A5C886-C031-4CBC-96BC-44E2AC77794B}" sibTransId="{AB9918B7-8A9D-4A02-B925-9CD40E9BFE93}"/>
    <dgm:cxn modelId="{BE09B8F6-78C0-4E38-B7DA-977DD0278C57}" srcId="{0AEF9221-F1A3-465F-9E7B-467A1CB910DD}" destId="{EA5F116B-FAA4-40C1-8CC8-987DD6544824}" srcOrd="1" destOrd="0" parTransId="{22AA1A95-1487-4212-8673-2F9198CA2785}" sibTransId="{F8FDDA3F-5723-40DA-A9EB-FF702E2F31EA}"/>
    <dgm:cxn modelId="{555B5247-2C7D-4659-9FDF-CBF4A8F65B04}" type="presOf" srcId="{4823C6AD-2DD6-4954-8046-8829C92AF910}" destId="{F8270070-FC38-4E0B-BAA1-A45440D337D6}" srcOrd="0" destOrd="0" presId="urn:microsoft.com/office/officeart/2005/8/layout/hierarchy6"/>
    <dgm:cxn modelId="{FF02FC8A-F6C9-47D9-A146-9673C2C03848}" srcId="{E285DC24-0D77-48C2-9837-9E9091AC8496}" destId="{8656FD66-701E-4305-8A9B-F48F17E4374D}" srcOrd="1" destOrd="0" parTransId="{87760252-1782-4642-B198-81BD348A0CB2}" sibTransId="{DC744E0F-3710-4796-88C6-D41989614FE8}"/>
    <dgm:cxn modelId="{9379AE3A-B3F3-4F3A-9715-3FAADC1DC06E}" type="presOf" srcId="{F33CF9EF-103E-44D7-98AE-BBC3E411F3FD}" destId="{7D56F67F-D177-4140-AE3D-A71300F14343}" srcOrd="0" destOrd="0" presId="urn:microsoft.com/office/officeart/2005/8/layout/hierarchy6"/>
    <dgm:cxn modelId="{56058E3E-35D0-4E74-BF44-F4AAA3DBC76B}" srcId="{EA5F116B-FAA4-40C1-8CC8-987DD6544824}" destId="{A35C218F-52CA-466F-98B3-EBF4EDAFCD32}" srcOrd="0" destOrd="0" parTransId="{1A27F80E-34BF-44A5-92E1-A2A0B88BA8E7}" sibTransId="{96248826-3170-4FC4-83C2-DE3E76F814ED}"/>
    <dgm:cxn modelId="{370D682B-6825-45D5-A902-C5607584EB9B}" type="presOf" srcId="{CCAF85EC-336D-4866-9A10-E460363E09AF}" destId="{D9A257BB-CEEF-465D-9FD0-2AF92690343C}" srcOrd="0" destOrd="0" presId="urn:microsoft.com/office/officeart/2005/8/layout/hierarchy6"/>
    <dgm:cxn modelId="{8D613CA0-D2B1-4158-9BDF-9E9481029249}" type="presOf" srcId="{EEA1B029-C53D-4BC0-9AF6-93C9AE32C551}" destId="{3D7E2367-B4EA-4FCC-B06B-F96CCE829F65}" srcOrd="0" destOrd="0" presId="urn:microsoft.com/office/officeart/2005/8/layout/hierarchy6"/>
    <dgm:cxn modelId="{ADB2FE5A-42B8-422A-946B-6DEBA2CE9365}" type="presOf" srcId="{5ADA9268-AE00-42AF-85C0-70D9574367D7}" destId="{CD812E4F-6019-49EF-9498-4CABA737D716}" srcOrd="1" destOrd="0" presId="urn:microsoft.com/office/officeart/2005/8/layout/hierarchy6"/>
    <dgm:cxn modelId="{E33A4BF1-F2C2-45D2-889F-A8086A1BD673}" type="presOf" srcId="{8656FD66-701E-4305-8A9B-F48F17E4374D}" destId="{CBFFBC00-50F0-4E1C-9F2D-AC16336B4EB9}" srcOrd="0" destOrd="0" presId="urn:microsoft.com/office/officeart/2005/8/layout/hierarchy6"/>
    <dgm:cxn modelId="{60992EFB-E5DA-45B4-9FEB-8846891E36BC}" type="presOf" srcId="{72520590-9439-4135-80EE-A348D52001CA}" destId="{EF9DD5F3-2A06-4C0D-B8FB-238F84D0B7FF}" srcOrd="0" destOrd="0" presId="urn:microsoft.com/office/officeart/2005/8/layout/hierarchy6"/>
    <dgm:cxn modelId="{BA1DCF9D-09DC-4423-B439-496DFC09A57D}" type="presOf" srcId="{E285DC24-0D77-48C2-9837-9E9091AC8496}" destId="{2A04EF2D-F851-4936-87F7-B8C84F9E1860}" srcOrd="0" destOrd="0" presId="urn:microsoft.com/office/officeart/2005/8/layout/hierarchy6"/>
    <dgm:cxn modelId="{6907CC48-E84A-463C-BCBD-933CCE2032F0}" type="presOf" srcId="{A1C0D138-BEC2-4143-9719-93F1B4432A33}" destId="{AEF1B2C4-1CDC-41FA-B0B4-2FBD13234327}" srcOrd="0" destOrd="0" presId="urn:microsoft.com/office/officeart/2005/8/layout/hierarchy6"/>
    <dgm:cxn modelId="{2730DC4B-6088-4253-9141-E24180D5C086}" type="presOf" srcId="{0BD0D805-24A3-446D-8B28-A2F139E08E0E}" destId="{A333BE92-92A7-4450-82BE-829A334D37E0}" srcOrd="0" destOrd="0" presId="urn:microsoft.com/office/officeart/2005/8/layout/hierarchy6"/>
    <dgm:cxn modelId="{393C6A85-FB7C-42E6-B4C2-35182AE09928}" srcId="{F33CF9EF-103E-44D7-98AE-BBC3E411F3FD}" destId="{EEA1B029-C53D-4BC0-9AF6-93C9AE32C551}" srcOrd="1" destOrd="0" parTransId="{87BB457C-4C02-4204-8E1C-696A76A3B392}" sibTransId="{ED08A1C6-88D3-41A6-9DFC-B30B91AD0E38}"/>
    <dgm:cxn modelId="{9EFEC985-ABAC-4CEC-A386-0BC08CF0C214}" type="presOf" srcId="{1A27F80E-34BF-44A5-92E1-A2A0B88BA8E7}" destId="{0ED3E942-480B-44E8-82A4-6A888183AD0C}" srcOrd="0" destOrd="0" presId="urn:microsoft.com/office/officeart/2005/8/layout/hierarchy6"/>
    <dgm:cxn modelId="{B91DE460-43BB-41F5-874B-2022299D75A4}" srcId="{E285DC24-0D77-48C2-9837-9E9091AC8496}" destId="{72520590-9439-4135-80EE-A348D52001CA}" srcOrd="2" destOrd="0" parTransId="{C76CBB38-A19E-45F4-9648-6CA6493AAF7F}" sibTransId="{A42483E6-E799-4B54-8D61-E3B58FFB336D}"/>
    <dgm:cxn modelId="{7D66C15B-1CE4-471C-936F-A406A3C84DE2}" type="presOf" srcId="{87BB457C-4C02-4204-8E1C-696A76A3B392}" destId="{48F3B3CE-DCD5-48FE-8067-EC2E14F96D98}" srcOrd="0" destOrd="0" presId="urn:microsoft.com/office/officeart/2005/8/layout/hierarchy6"/>
    <dgm:cxn modelId="{ECB4D963-59CD-4EB1-9667-C4C122CC012E}" srcId="{0AEF9221-F1A3-465F-9E7B-467A1CB910DD}" destId="{F33CF9EF-103E-44D7-98AE-BBC3E411F3FD}" srcOrd="0" destOrd="0" parTransId="{B31C8622-1B7D-4EC9-991C-A7D6630F9CB0}" sibTransId="{1D8E636E-9328-4430-88B3-17BF8149C8BB}"/>
    <dgm:cxn modelId="{8F4B8794-C05A-4868-B60D-4885318C3ADD}" srcId="{E285DC24-0D77-48C2-9837-9E9091AC8496}" destId="{5ADA9268-AE00-42AF-85C0-70D9574367D7}" srcOrd="3" destOrd="0" parTransId="{237359D4-5F15-42F6-9B71-6A00C842E017}" sibTransId="{694DC5ED-EB84-459D-B26C-FE9F337B757F}"/>
    <dgm:cxn modelId="{643889A7-E1B3-4152-9D62-7716C3259750}" type="presOf" srcId="{A35C218F-52CA-466F-98B3-EBF4EDAFCD32}" destId="{D55595FD-CD9F-4022-B363-F1A0423AC51C}" srcOrd="0" destOrd="0" presId="urn:microsoft.com/office/officeart/2005/8/layout/hierarchy6"/>
    <dgm:cxn modelId="{B611B4CE-F659-4642-A2F1-D2ACAACC017C}" srcId="{EA5F116B-FAA4-40C1-8CC8-987DD6544824}" destId="{CCAF85EC-336D-4866-9A10-E460363E09AF}" srcOrd="1" destOrd="0" parTransId="{A1C0D138-BEC2-4143-9719-93F1B4432A33}" sibTransId="{EE0E4660-0FA4-4593-96FD-CDFE42E43FC5}"/>
    <dgm:cxn modelId="{86632F16-C9A6-4C36-8A26-2518E4BB5477}" type="presOf" srcId="{B31C8622-1B7D-4EC9-991C-A7D6630F9CB0}" destId="{9D334092-C251-4E7B-B035-E48CAC447FD2}" srcOrd="0" destOrd="0" presId="urn:microsoft.com/office/officeart/2005/8/layout/hierarchy6"/>
    <dgm:cxn modelId="{A7C5423B-9FD3-4B0E-A82B-41A75642826F}" type="presOf" srcId="{EA5F116B-FAA4-40C1-8CC8-987DD6544824}" destId="{AF70CFF2-777F-41BE-B679-5AEF862A2AFC}" srcOrd="0" destOrd="0" presId="urn:microsoft.com/office/officeart/2005/8/layout/hierarchy6"/>
    <dgm:cxn modelId="{A859A555-1773-4DCE-9935-403ABCB629F4}" type="presOf" srcId="{22AA1A95-1487-4212-8673-2F9198CA2785}" destId="{08DCB1B7-4EA6-41B0-B91B-05002F854DA9}" srcOrd="0" destOrd="0" presId="urn:microsoft.com/office/officeart/2005/8/layout/hierarchy6"/>
    <dgm:cxn modelId="{1136907B-1D22-4619-A1A0-3B8E3E074273}" type="presOf" srcId="{5ADA9268-AE00-42AF-85C0-70D9574367D7}" destId="{B3913248-5A5B-4072-9C9D-AA75CD85878D}" srcOrd="0" destOrd="0" presId="urn:microsoft.com/office/officeart/2005/8/layout/hierarchy6"/>
    <dgm:cxn modelId="{51C3258C-04A7-4DF4-94D2-F77C5C17D9ED}" type="presOf" srcId="{8656FD66-701E-4305-8A9B-F48F17E4374D}" destId="{D0B8AA7C-956F-4A1F-8769-AFF5C5A41882}" srcOrd="1" destOrd="0" presId="urn:microsoft.com/office/officeart/2005/8/layout/hierarchy6"/>
    <dgm:cxn modelId="{98D67C50-E626-44BA-987A-F5CD33EAEBD4}" type="presOf" srcId="{0AEF9221-F1A3-465F-9E7B-467A1CB910DD}" destId="{3EB097C9-06B9-4C83-BEA1-634B34C5C635}" srcOrd="0" destOrd="0" presId="urn:microsoft.com/office/officeart/2005/8/layout/hierarchy6"/>
    <dgm:cxn modelId="{77B3B4FC-BAB1-4058-BA74-13B83A00BBB6}" srcId="{F33CF9EF-103E-44D7-98AE-BBC3E411F3FD}" destId="{0BD0D805-24A3-446D-8B28-A2F139E08E0E}" srcOrd="0" destOrd="0" parTransId="{4823C6AD-2DD6-4954-8046-8829C92AF910}" sibTransId="{2EA083C2-D0AB-48B1-ABB8-80BB2A5A99B0}"/>
    <dgm:cxn modelId="{E80740DB-3C83-40D8-B890-327020A9413D}" type="presOf" srcId="{72520590-9439-4135-80EE-A348D52001CA}" destId="{6B87D363-FA49-49F6-977C-3FC1F03EFCCA}" srcOrd="1" destOrd="0" presId="urn:microsoft.com/office/officeart/2005/8/layout/hierarchy6"/>
    <dgm:cxn modelId="{7431F836-EA19-45DB-B348-736D79C9BD77}" type="presParOf" srcId="{2A04EF2D-F851-4936-87F7-B8C84F9E1860}" destId="{025487BD-EBE9-4EA3-B009-5701BB568AD7}" srcOrd="0" destOrd="0" presId="urn:microsoft.com/office/officeart/2005/8/layout/hierarchy6"/>
    <dgm:cxn modelId="{9BA454A6-C077-45F3-96DF-241EF1E14763}" type="presParOf" srcId="{025487BD-EBE9-4EA3-B009-5701BB568AD7}" destId="{671E9DA4-688C-4DBF-A583-B376B137EB11}" srcOrd="0" destOrd="0" presId="urn:microsoft.com/office/officeart/2005/8/layout/hierarchy6"/>
    <dgm:cxn modelId="{CE755C3F-2B9E-4D51-B77E-443FFA74BF17}" type="presParOf" srcId="{025487BD-EBE9-4EA3-B009-5701BB568AD7}" destId="{21DA9150-FE28-49C6-B684-67D4EF595507}" srcOrd="1" destOrd="0" presId="urn:microsoft.com/office/officeart/2005/8/layout/hierarchy6"/>
    <dgm:cxn modelId="{0DB5F72C-FCC0-41B4-B31B-9C9C96E935E9}" type="presParOf" srcId="{21DA9150-FE28-49C6-B684-67D4EF595507}" destId="{FDAB581E-8056-410A-B571-5773C015C324}" srcOrd="0" destOrd="0" presId="urn:microsoft.com/office/officeart/2005/8/layout/hierarchy6"/>
    <dgm:cxn modelId="{7B25FD97-7409-42C5-BAD6-79343AC16626}" type="presParOf" srcId="{FDAB581E-8056-410A-B571-5773C015C324}" destId="{3EB097C9-06B9-4C83-BEA1-634B34C5C635}" srcOrd="0" destOrd="0" presId="urn:microsoft.com/office/officeart/2005/8/layout/hierarchy6"/>
    <dgm:cxn modelId="{AB66AA7B-CEA0-44CF-9512-CDC8FC6E9C7B}" type="presParOf" srcId="{FDAB581E-8056-410A-B571-5773C015C324}" destId="{7BF9B43F-7163-45B2-8475-F81882768B82}" srcOrd="1" destOrd="0" presId="urn:microsoft.com/office/officeart/2005/8/layout/hierarchy6"/>
    <dgm:cxn modelId="{A56F9268-BEA3-48E5-85DA-87C0AC6C0CA8}" type="presParOf" srcId="{7BF9B43F-7163-45B2-8475-F81882768B82}" destId="{9D334092-C251-4E7B-B035-E48CAC447FD2}" srcOrd="0" destOrd="0" presId="urn:microsoft.com/office/officeart/2005/8/layout/hierarchy6"/>
    <dgm:cxn modelId="{CCD1FDDB-D2AC-4619-9FB7-BAA2E761781C}" type="presParOf" srcId="{7BF9B43F-7163-45B2-8475-F81882768B82}" destId="{93414282-2406-40C1-9472-5B9A147FB463}" srcOrd="1" destOrd="0" presId="urn:microsoft.com/office/officeart/2005/8/layout/hierarchy6"/>
    <dgm:cxn modelId="{B689FFEC-D1A6-4C56-8EE1-1B6D8E74C2AE}" type="presParOf" srcId="{93414282-2406-40C1-9472-5B9A147FB463}" destId="{7D56F67F-D177-4140-AE3D-A71300F14343}" srcOrd="0" destOrd="0" presId="urn:microsoft.com/office/officeart/2005/8/layout/hierarchy6"/>
    <dgm:cxn modelId="{533279F3-EBFF-4CB3-B652-795316054A2D}" type="presParOf" srcId="{93414282-2406-40C1-9472-5B9A147FB463}" destId="{B96FBBD2-4399-4757-B8D4-913CD7BCDE8D}" srcOrd="1" destOrd="0" presId="urn:microsoft.com/office/officeart/2005/8/layout/hierarchy6"/>
    <dgm:cxn modelId="{DDD6D171-4C77-43E9-A5B5-9BF4162EA0B1}" type="presParOf" srcId="{B96FBBD2-4399-4757-B8D4-913CD7BCDE8D}" destId="{F8270070-FC38-4E0B-BAA1-A45440D337D6}" srcOrd="0" destOrd="0" presId="urn:microsoft.com/office/officeart/2005/8/layout/hierarchy6"/>
    <dgm:cxn modelId="{98D68DE7-D5FC-48A7-AF59-0BAEB98C9A51}" type="presParOf" srcId="{B96FBBD2-4399-4757-B8D4-913CD7BCDE8D}" destId="{EA8630B2-4813-4E68-BFED-EA27F31D05F3}" srcOrd="1" destOrd="0" presId="urn:microsoft.com/office/officeart/2005/8/layout/hierarchy6"/>
    <dgm:cxn modelId="{7C8173CB-8AE2-4D21-8DD7-883E9A1D1CDB}" type="presParOf" srcId="{EA8630B2-4813-4E68-BFED-EA27F31D05F3}" destId="{A333BE92-92A7-4450-82BE-829A334D37E0}" srcOrd="0" destOrd="0" presId="urn:microsoft.com/office/officeart/2005/8/layout/hierarchy6"/>
    <dgm:cxn modelId="{42B8B969-3681-4D8A-B92F-46885D84B826}" type="presParOf" srcId="{EA8630B2-4813-4E68-BFED-EA27F31D05F3}" destId="{A9AF42FA-CB3C-4AAA-9B6B-437F62A1040C}" srcOrd="1" destOrd="0" presId="urn:microsoft.com/office/officeart/2005/8/layout/hierarchy6"/>
    <dgm:cxn modelId="{CD02A84B-E356-448C-B898-BB0CD426C131}" type="presParOf" srcId="{B96FBBD2-4399-4757-B8D4-913CD7BCDE8D}" destId="{48F3B3CE-DCD5-48FE-8067-EC2E14F96D98}" srcOrd="2" destOrd="0" presId="urn:microsoft.com/office/officeart/2005/8/layout/hierarchy6"/>
    <dgm:cxn modelId="{1EE36A1D-F72A-4626-A3C9-48DB0CF42F15}" type="presParOf" srcId="{B96FBBD2-4399-4757-B8D4-913CD7BCDE8D}" destId="{BA6F4654-0A83-4A61-805C-9BE731AA8EFD}" srcOrd="3" destOrd="0" presId="urn:microsoft.com/office/officeart/2005/8/layout/hierarchy6"/>
    <dgm:cxn modelId="{DDE2A2E9-F049-46FD-B3E3-44947418F012}" type="presParOf" srcId="{BA6F4654-0A83-4A61-805C-9BE731AA8EFD}" destId="{3D7E2367-B4EA-4FCC-B06B-F96CCE829F65}" srcOrd="0" destOrd="0" presId="urn:microsoft.com/office/officeart/2005/8/layout/hierarchy6"/>
    <dgm:cxn modelId="{7F8B77B7-B465-47F5-81DC-C985EB535BE1}" type="presParOf" srcId="{BA6F4654-0A83-4A61-805C-9BE731AA8EFD}" destId="{9FB66E1B-0278-482C-A6B1-EBA687FBFC54}" srcOrd="1" destOrd="0" presId="urn:microsoft.com/office/officeart/2005/8/layout/hierarchy6"/>
    <dgm:cxn modelId="{A407C236-4920-40AE-88F7-EAABF9FC9B2D}" type="presParOf" srcId="{7BF9B43F-7163-45B2-8475-F81882768B82}" destId="{08DCB1B7-4EA6-41B0-B91B-05002F854DA9}" srcOrd="2" destOrd="0" presId="urn:microsoft.com/office/officeart/2005/8/layout/hierarchy6"/>
    <dgm:cxn modelId="{41307F10-07F3-4CB9-BA3D-448AA7BD106F}" type="presParOf" srcId="{7BF9B43F-7163-45B2-8475-F81882768B82}" destId="{2A9EAC6F-162C-4F56-B73F-E85DDCA6181F}" srcOrd="3" destOrd="0" presId="urn:microsoft.com/office/officeart/2005/8/layout/hierarchy6"/>
    <dgm:cxn modelId="{368BBCB3-F6E3-45F1-BACE-F58721BB8649}" type="presParOf" srcId="{2A9EAC6F-162C-4F56-B73F-E85DDCA6181F}" destId="{AF70CFF2-777F-41BE-B679-5AEF862A2AFC}" srcOrd="0" destOrd="0" presId="urn:microsoft.com/office/officeart/2005/8/layout/hierarchy6"/>
    <dgm:cxn modelId="{A28ABD74-8C75-4F9A-BFA0-4FE9A701B2F1}" type="presParOf" srcId="{2A9EAC6F-162C-4F56-B73F-E85DDCA6181F}" destId="{A65A7EFA-9D74-4251-BB2C-A462C6B72286}" srcOrd="1" destOrd="0" presId="urn:microsoft.com/office/officeart/2005/8/layout/hierarchy6"/>
    <dgm:cxn modelId="{7A1798CA-2E23-4960-987A-9FE1C7A18E74}" type="presParOf" srcId="{A65A7EFA-9D74-4251-BB2C-A462C6B72286}" destId="{0ED3E942-480B-44E8-82A4-6A888183AD0C}" srcOrd="0" destOrd="0" presId="urn:microsoft.com/office/officeart/2005/8/layout/hierarchy6"/>
    <dgm:cxn modelId="{34BB19E4-F169-41D3-A083-4F560365ADB3}" type="presParOf" srcId="{A65A7EFA-9D74-4251-BB2C-A462C6B72286}" destId="{AC68CF2B-4DCB-482D-BDCE-3F7F08DE5EA8}" srcOrd="1" destOrd="0" presId="urn:microsoft.com/office/officeart/2005/8/layout/hierarchy6"/>
    <dgm:cxn modelId="{80F4290C-6899-4BD9-9705-42F4FAD1F510}" type="presParOf" srcId="{AC68CF2B-4DCB-482D-BDCE-3F7F08DE5EA8}" destId="{D55595FD-CD9F-4022-B363-F1A0423AC51C}" srcOrd="0" destOrd="0" presId="urn:microsoft.com/office/officeart/2005/8/layout/hierarchy6"/>
    <dgm:cxn modelId="{B1002C5D-41FC-438B-920D-999FA721D83F}" type="presParOf" srcId="{AC68CF2B-4DCB-482D-BDCE-3F7F08DE5EA8}" destId="{F8C5B342-E7F4-433F-B493-F8CC036AB765}" srcOrd="1" destOrd="0" presId="urn:microsoft.com/office/officeart/2005/8/layout/hierarchy6"/>
    <dgm:cxn modelId="{68242353-7380-4EA6-9474-2434A4EC2F8F}" type="presParOf" srcId="{A65A7EFA-9D74-4251-BB2C-A462C6B72286}" destId="{AEF1B2C4-1CDC-41FA-B0B4-2FBD13234327}" srcOrd="2" destOrd="0" presId="urn:microsoft.com/office/officeart/2005/8/layout/hierarchy6"/>
    <dgm:cxn modelId="{049D8D8D-BCA8-4BA6-95F8-B2F959A7C04D}" type="presParOf" srcId="{A65A7EFA-9D74-4251-BB2C-A462C6B72286}" destId="{BC184749-8760-4B0E-B621-4F1062D0882B}" srcOrd="3" destOrd="0" presId="urn:microsoft.com/office/officeart/2005/8/layout/hierarchy6"/>
    <dgm:cxn modelId="{DE030C2E-EF8B-49D3-9982-20750F8BD1B0}" type="presParOf" srcId="{BC184749-8760-4B0E-B621-4F1062D0882B}" destId="{D9A257BB-CEEF-465D-9FD0-2AF92690343C}" srcOrd="0" destOrd="0" presId="urn:microsoft.com/office/officeart/2005/8/layout/hierarchy6"/>
    <dgm:cxn modelId="{164749E2-389E-4265-9A32-38073666A954}" type="presParOf" srcId="{BC184749-8760-4B0E-B621-4F1062D0882B}" destId="{737B40F1-FF6B-4921-830C-E21CD20DE467}" srcOrd="1" destOrd="0" presId="urn:microsoft.com/office/officeart/2005/8/layout/hierarchy6"/>
    <dgm:cxn modelId="{4C3A6799-0FFB-402B-AA3A-E6F45A801E39}" type="presParOf" srcId="{2A04EF2D-F851-4936-87F7-B8C84F9E1860}" destId="{0F990B41-4A3D-48C6-A087-434BB41CA339}" srcOrd="1" destOrd="0" presId="urn:microsoft.com/office/officeart/2005/8/layout/hierarchy6"/>
    <dgm:cxn modelId="{86D94612-DBF7-4572-A1CE-1A8529ED994B}" type="presParOf" srcId="{0F990B41-4A3D-48C6-A087-434BB41CA339}" destId="{30E97DC6-05A6-46A7-94AF-1B9905DDE351}" srcOrd="0" destOrd="0" presId="urn:microsoft.com/office/officeart/2005/8/layout/hierarchy6"/>
    <dgm:cxn modelId="{2C305148-D2CF-4961-B4F9-1CD15B51681C}" type="presParOf" srcId="{30E97DC6-05A6-46A7-94AF-1B9905DDE351}" destId="{CBFFBC00-50F0-4E1C-9F2D-AC16336B4EB9}" srcOrd="0" destOrd="0" presId="urn:microsoft.com/office/officeart/2005/8/layout/hierarchy6"/>
    <dgm:cxn modelId="{AB0A9D75-E4D2-446B-AF68-F7103E7D9202}" type="presParOf" srcId="{30E97DC6-05A6-46A7-94AF-1B9905DDE351}" destId="{D0B8AA7C-956F-4A1F-8769-AFF5C5A41882}" srcOrd="1" destOrd="0" presId="urn:microsoft.com/office/officeart/2005/8/layout/hierarchy6"/>
    <dgm:cxn modelId="{B1CCED9F-CA10-4AAC-A029-00C4A3518387}" type="presParOf" srcId="{0F990B41-4A3D-48C6-A087-434BB41CA339}" destId="{A3D99297-14F6-41B1-8C8F-032B395D6708}" srcOrd="1" destOrd="0" presId="urn:microsoft.com/office/officeart/2005/8/layout/hierarchy6"/>
    <dgm:cxn modelId="{A603CE26-A634-4E17-B4C7-C40297A337DF}" type="presParOf" srcId="{A3D99297-14F6-41B1-8C8F-032B395D6708}" destId="{51E5140A-B86F-4045-B3BB-8739C8085837}" srcOrd="0" destOrd="0" presId="urn:microsoft.com/office/officeart/2005/8/layout/hierarchy6"/>
    <dgm:cxn modelId="{E13701F2-C467-44BB-8F15-330F9BCB9D04}" type="presParOf" srcId="{0F990B41-4A3D-48C6-A087-434BB41CA339}" destId="{08E78997-221C-4A69-981D-BAC5C7FBC75F}" srcOrd="2" destOrd="0" presId="urn:microsoft.com/office/officeart/2005/8/layout/hierarchy6"/>
    <dgm:cxn modelId="{B9A43C91-4368-4B03-ABC9-54D5537A63A5}" type="presParOf" srcId="{08E78997-221C-4A69-981D-BAC5C7FBC75F}" destId="{EF9DD5F3-2A06-4C0D-B8FB-238F84D0B7FF}" srcOrd="0" destOrd="0" presId="urn:microsoft.com/office/officeart/2005/8/layout/hierarchy6"/>
    <dgm:cxn modelId="{A8D7B341-EA22-4ABF-AEC2-B184B7CCE3D3}" type="presParOf" srcId="{08E78997-221C-4A69-981D-BAC5C7FBC75F}" destId="{6B87D363-FA49-49F6-977C-3FC1F03EFCCA}" srcOrd="1" destOrd="0" presId="urn:microsoft.com/office/officeart/2005/8/layout/hierarchy6"/>
    <dgm:cxn modelId="{7EEBE82D-5E7A-4AA4-9955-D805DB882F08}" type="presParOf" srcId="{0F990B41-4A3D-48C6-A087-434BB41CA339}" destId="{0DE9F230-7128-4649-B2D4-04F3F2A8E5F5}" srcOrd="3" destOrd="0" presId="urn:microsoft.com/office/officeart/2005/8/layout/hierarchy6"/>
    <dgm:cxn modelId="{2E99048F-DF1D-4C70-8998-51692639A14D}" type="presParOf" srcId="{0DE9F230-7128-4649-B2D4-04F3F2A8E5F5}" destId="{C162F6F5-36B2-401D-883A-D27EE2C722DE}" srcOrd="0" destOrd="0" presId="urn:microsoft.com/office/officeart/2005/8/layout/hierarchy6"/>
    <dgm:cxn modelId="{83EDC669-1837-4BC7-9E85-CA410E54E8BC}" type="presParOf" srcId="{0F990B41-4A3D-48C6-A087-434BB41CA339}" destId="{277A9F87-5007-4EED-ABAB-C2B41D54EEB2}" srcOrd="4" destOrd="0" presId="urn:microsoft.com/office/officeart/2005/8/layout/hierarchy6"/>
    <dgm:cxn modelId="{B6D4092E-44A7-48EE-846F-FEA6712FD16D}" type="presParOf" srcId="{277A9F87-5007-4EED-ABAB-C2B41D54EEB2}" destId="{B3913248-5A5B-4072-9C9D-AA75CD85878D}" srcOrd="0" destOrd="0" presId="urn:microsoft.com/office/officeart/2005/8/layout/hierarchy6"/>
    <dgm:cxn modelId="{49153FAE-958F-4031-941E-98D520BE9ADC}" type="presParOf" srcId="{277A9F87-5007-4EED-ABAB-C2B41D54EEB2}" destId="{CD812E4F-6019-49EF-9498-4CABA737D7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A6E7D8-C8C5-4571-9F92-055CF92683C6}" type="doc">
      <dgm:prSet loTypeId="urn:microsoft.com/office/officeart/2005/8/layout/funnel1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45A9B6BE-39C7-4292-90EB-B8C2D57ED77D}">
      <dgm:prSet phldrT="[Text]"/>
      <dgm:spPr/>
      <dgm:t>
        <a:bodyPr/>
        <a:lstStyle/>
        <a:p>
          <a:r>
            <a:rPr lang="en-US" dirty="0" smtClean="0"/>
            <a:t>TANF</a:t>
          </a:r>
          <a:endParaRPr lang="en-US" dirty="0"/>
        </a:p>
      </dgm:t>
    </dgm:pt>
    <dgm:pt modelId="{CCA01693-05BE-4DD2-A41D-4DB441F5ECC8}" type="parTrans" cxnId="{55C9691C-5FAB-4BAE-973F-7B250DA6798B}">
      <dgm:prSet/>
      <dgm:spPr/>
      <dgm:t>
        <a:bodyPr/>
        <a:lstStyle/>
        <a:p>
          <a:endParaRPr lang="en-US"/>
        </a:p>
      </dgm:t>
    </dgm:pt>
    <dgm:pt modelId="{2CAF9340-ED0E-45F5-BE9A-27F66DFA3D03}" type="sibTrans" cxnId="{55C9691C-5FAB-4BAE-973F-7B250DA6798B}">
      <dgm:prSet/>
      <dgm:spPr/>
      <dgm:t>
        <a:bodyPr/>
        <a:lstStyle/>
        <a:p>
          <a:endParaRPr lang="en-US"/>
        </a:p>
      </dgm:t>
    </dgm:pt>
    <dgm:pt modelId="{B84D12C5-7F28-4345-8A0A-196AB613B72D}">
      <dgm:prSet phldrT="[Text]"/>
      <dgm:spPr/>
      <dgm:t>
        <a:bodyPr/>
        <a:lstStyle/>
        <a:p>
          <a:r>
            <a:rPr lang="en-US" dirty="0" smtClean="0"/>
            <a:t>SNAP</a:t>
          </a:r>
          <a:endParaRPr lang="en-US" dirty="0"/>
        </a:p>
      </dgm:t>
    </dgm:pt>
    <dgm:pt modelId="{4E79140D-2BF7-45A1-A8FE-544C9625ABE9}" type="parTrans" cxnId="{658FDD4D-A044-42FF-9E1C-1F6352D3F2C3}">
      <dgm:prSet/>
      <dgm:spPr/>
      <dgm:t>
        <a:bodyPr/>
        <a:lstStyle/>
        <a:p>
          <a:endParaRPr lang="en-US"/>
        </a:p>
      </dgm:t>
    </dgm:pt>
    <dgm:pt modelId="{F830E525-8012-4D6A-A767-517E975C25AA}" type="sibTrans" cxnId="{658FDD4D-A044-42FF-9E1C-1F6352D3F2C3}">
      <dgm:prSet/>
      <dgm:spPr/>
      <dgm:t>
        <a:bodyPr/>
        <a:lstStyle/>
        <a:p>
          <a:endParaRPr lang="en-US"/>
        </a:p>
      </dgm:t>
    </dgm:pt>
    <dgm:pt modelId="{7A763EDE-7EF6-454C-A099-FA0C5DCE93B4}">
      <dgm:prSet phldrT="[Text]"/>
      <dgm:spPr/>
      <dgm:t>
        <a:bodyPr/>
        <a:lstStyle/>
        <a:p>
          <a:r>
            <a:rPr lang="en-US" dirty="0" smtClean="0"/>
            <a:t>Homeless</a:t>
          </a:r>
          <a:endParaRPr lang="en-US" dirty="0"/>
        </a:p>
      </dgm:t>
    </dgm:pt>
    <dgm:pt modelId="{99DD68DF-33DC-476D-96B0-BC790340C103}" type="parTrans" cxnId="{6E0955BB-41B0-4B6F-856F-630C394B1CAD}">
      <dgm:prSet/>
      <dgm:spPr/>
      <dgm:t>
        <a:bodyPr/>
        <a:lstStyle/>
        <a:p>
          <a:endParaRPr lang="en-US"/>
        </a:p>
      </dgm:t>
    </dgm:pt>
    <dgm:pt modelId="{E326F8D5-EE9A-4D27-B7B5-829A0E719F55}" type="sibTrans" cxnId="{6E0955BB-41B0-4B6F-856F-630C394B1CAD}">
      <dgm:prSet/>
      <dgm:spPr/>
      <dgm:t>
        <a:bodyPr/>
        <a:lstStyle/>
        <a:p>
          <a:endParaRPr lang="en-US"/>
        </a:p>
      </dgm:t>
    </dgm:pt>
    <dgm:pt modelId="{BE8B7AE7-2C5E-4141-9DEC-9DD8C7E61673}">
      <dgm:prSet phldrT="[Text]"/>
      <dgm:spPr/>
      <dgm:t>
        <a:bodyPr/>
        <a:lstStyle/>
        <a:p>
          <a:r>
            <a:rPr lang="en-US" b="1" dirty="0" smtClean="0"/>
            <a:t>Identified Student Percentage</a:t>
          </a:r>
          <a:endParaRPr lang="en-US" b="1" dirty="0"/>
        </a:p>
      </dgm:t>
    </dgm:pt>
    <dgm:pt modelId="{CB7D477F-0EB7-481D-B07B-076FD692552F}" type="parTrans" cxnId="{02D9556F-2B69-4D5A-8958-BA62B5FC4E39}">
      <dgm:prSet/>
      <dgm:spPr/>
      <dgm:t>
        <a:bodyPr/>
        <a:lstStyle/>
        <a:p>
          <a:endParaRPr lang="en-US"/>
        </a:p>
      </dgm:t>
    </dgm:pt>
    <dgm:pt modelId="{2AB318FE-568F-41A9-B4AB-980883EF229C}" type="sibTrans" cxnId="{02D9556F-2B69-4D5A-8958-BA62B5FC4E39}">
      <dgm:prSet/>
      <dgm:spPr/>
      <dgm:t>
        <a:bodyPr/>
        <a:lstStyle/>
        <a:p>
          <a:endParaRPr lang="en-US"/>
        </a:p>
      </dgm:t>
    </dgm:pt>
    <dgm:pt modelId="{FF2DF527-6008-4903-97C4-B8C52E40B031}" type="pres">
      <dgm:prSet presAssocID="{DEA6E7D8-C8C5-4571-9F92-055CF92683C6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C54257-126E-43BA-9970-3E1D3361B40D}" type="pres">
      <dgm:prSet presAssocID="{DEA6E7D8-C8C5-4571-9F92-055CF92683C6}" presName="ellipse" presStyleLbl="trBgShp" presStyleIdx="0" presStyleCnt="1" custLinFactNeighborX="1541" custLinFactNeighborY="25247"/>
      <dgm:spPr/>
    </dgm:pt>
    <dgm:pt modelId="{17CEF61D-E851-4A83-BF91-45C7ECD484DF}" type="pres">
      <dgm:prSet presAssocID="{DEA6E7D8-C8C5-4571-9F92-055CF92683C6}" presName="arrow1" presStyleLbl="fgShp" presStyleIdx="0" presStyleCnt="1" custLinFactNeighborX="7950" custLinFactNeighborY="70691"/>
      <dgm:spPr/>
    </dgm:pt>
    <dgm:pt modelId="{65499621-F9CA-476B-9421-F89AE61BA829}" type="pres">
      <dgm:prSet presAssocID="{DEA6E7D8-C8C5-4571-9F92-055CF92683C6}" presName="rectangle" presStyleLbl="revTx" presStyleIdx="0" presStyleCnt="1" custLinFactNeighborX="1656" custLinFactNeighborY="377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C07FD-BB4C-4B29-B7D4-333FD2086E8E}" type="pres">
      <dgm:prSet presAssocID="{B84D12C5-7F28-4345-8A0A-196AB613B72D}" presName="item1" presStyleLbl="node1" presStyleIdx="0" presStyleCnt="3" custLinFactNeighborX="4417" custLinFactNeighborY="25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FAD40-5BC9-429D-9BEF-1E2D5309AB24}" type="pres">
      <dgm:prSet presAssocID="{7A763EDE-7EF6-454C-A099-FA0C5DCE93B4}" presName="item2" presStyleLbl="node1" presStyleIdx="1" presStyleCnt="3" custLinFactNeighborX="4417" custLinFactNeighborY="25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C2BE4-8D0D-41CC-9ED4-803F51F6119A}" type="pres">
      <dgm:prSet presAssocID="{BE8B7AE7-2C5E-4141-9DEC-9DD8C7E61673}" presName="item3" presStyleLbl="node1" presStyleIdx="2" presStyleCnt="3" custLinFactNeighborX="4417" custLinFactNeighborY="251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07AA76-31EF-4C60-AE0C-B71D13F2A871}" type="pres">
      <dgm:prSet presAssocID="{DEA6E7D8-C8C5-4571-9F92-055CF92683C6}" presName="funnel" presStyleLbl="trAlignAcc1" presStyleIdx="0" presStyleCnt="1" custLinFactNeighborX="1420" custLinFactNeighborY="10099"/>
      <dgm:spPr/>
    </dgm:pt>
  </dgm:ptLst>
  <dgm:cxnLst>
    <dgm:cxn modelId="{221EF6D3-7B76-4C25-8B5D-53306852937D}" type="presOf" srcId="{7A763EDE-7EF6-454C-A099-FA0C5DCE93B4}" destId="{E44C07FD-BB4C-4B29-B7D4-333FD2086E8E}" srcOrd="0" destOrd="0" presId="urn:microsoft.com/office/officeart/2005/8/layout/funnel1"/>
    <dgm:cxn modelId="{6E0955BB-41B0-4B6F-856F-630C394B1CAD}" srcId="{DEA6E7D8-C8C5-4571-9F92-055CF92683C6}" destId="{7A763EDE-7EF6-454C-A099-FA0C5DCE93B4}" srcOrd="2" destOrd="0" parTransId="{99DD68DF-33DC-476D-96B0-BC790340C103}" sibTransId="{E326F8D5-EE9A-4D27-B7B5-829A0E719F55}"/>
    <dgm:cxn modelId="{658FDD4D-A044-42FF-9E1C-1F6352D3F2C3}" srcId="{DEA6E7D8-C8C5-4571-9F92-055CF92683C6}" destId="{B84D12C5-7F28-4345-8A0A-196AB613B72D}" srcOrd="1" destOrd="0" parTransId="{4E79140D-2BF7-45A1-A8FE-544C9625ABE9}" sibTransId="{F830E525-8012-4D6A-A767-517E975C25AA}"/>
    <dgm:cxn modelId="{6CEFA6DE-1BF5-455D-8DB0-A1C62DBAC27B}" type="presOf" srcId="{BE8B7AE7-2C5E-4141-9DEC-9DD8C7E61673}" destId="{65499621-F9CA-476B-9421-F89AE61BA829}" srcOrd="0" destOrd="0" presId="urn:microsoft.com/office/officeart/2005/8/layout/funnel1"/>
    <dgm:cxn modelId="{358C637F-6B11-44EB-B7F8-087CC5F47C47}" type="presOf" srcId="{45A9B6BE-39C7-4292-90EB-B8C2D57ED77D}" destId="{5C3C2BE4-8D0D-41CC-9ED4-803F51F6119A}" srcOrd="0" destOrd="0" presId="urn:microsoft.com/office/officeart/2005/8/layout/funnel1"/>
    <dgm:cxn modelId="{02D9556F-2B69-4D5A-8958-BA62B5FC4E39}" srcId="{DEA6E7D8-C8C5-4571-9F92-055CF92683C6}" destId="{BE8B7AE7-2C5E-4141-9DEC-9DD8C7E61673}" srcOrd="3" destOrd="0" parTransId="{CB7D477F-0EB7-481D-B07B-076FD692552F}" sibTransId="{2AB318FE-568F-41A9-B4AB-980883EF229C}"/>
    <dgm:cxn modelId="{71ACAC95-6E02-4EE6-B731-57742296F87E}" type="presOf" srcId="{DEA6E7D8-C8C5-4571-9F92-055CF92683C6}" destId="{FF2DF527-6008-4903-97C4-B8C52E40B031}" srcOrd="0" destOrd="0" presId="urn:microsoft.com/office/officeart/2005/8/layout/funnel1"/>
    <dgm:cxn modelId="{55C9691C-5FAB-4BAE-973F-7B250DA6798B}" srcId="{DEA6E7D8-C8C5-4571-9F92-055CF92683C6}" destId="{45A9B6BE-39C7-4292-90EB-B8C2D57ED77D}" srcOrd="0" destOrd="0" parTransId="{CCA01693-05BE-4DD2-A41D-4DB441F5ECC8}" sibTransId="{2CAF9340-ED0E-45F5-BE9A-27F66DFA3D03}"/>
    <dgm:cxn modelId="{C50FC456-43E7-4508-AFCD-E81A5FBAC418}" type="presOf" srcId="{B84D12C5-7F28-4345-8A0A-196AB613B72D}" destId="{0BFFAD40-5BC9-429D-9BEF-1E2D5309AB24}" srcOrd="0" destOrd="0" presId="urn:microsoft.com/office/officeart/2005/8/layout/funnel1"/>
    <dgm:cxn modelId="{911469A3-0A23-4018-9BC2-2FC5B5F6C037}" type="presParOf" srcId="{FF2DF527-6008-4903-97C4-B8C52E40B031}" destId="{4EC54257-126E-43BA-9970-3E1D3361B40D}" srcOrd="0" destOrd="0" presId="urn:microsoft.com/office/officeart/2005/8/layout/funnel1"/>
    <dgm:cxn modelId="{1F5AC634-1CDE-4F8D-8B5E-3625AD866449}" type="presParOf" srcId="{FF2DF527-6008-4903-97C4-B8C52E40B031}" destId="{17CEF61D-E851-4A83-BF91-45C7ECD484DF}" srcOrd="1" destOrd="0" presId="urn:microsoft.com/office/officeart/2005/8/layout/funnel1"/>
    <dgm:cxn modelId="{E1202A8D-5CAA-4D02-9FC4-BC97EDC546EB}" type="presParOf" srcId="{FF2DF527-6008-4903-97C4-B8C52E40B031}" destId="{65499621-F9CA-476B-9421-F89AE61BA829}" srcOrd="2" destOrd="0" presId="urn:microsoft.com/office/officeart/2005/8/layout/funnel1"/>
    <dgm:cxn modelId="{4122408F-43A0-4E36-9715-AD7C59C7B559}" type="presParOf" srcId="{FF2DF527-6008-4903-97C4-B8C52E40B031}" destId="{E44C07FD-BB4C-4B29-B7D4-333FD2086E8E}" srcOrd="3" destOrd="0" presId="urn:microsoft.com/office/officeart/2005/8/layout/funnel1"/>
    <dgm:cxn modelId="{DFF9D248-67FC-417C-BAD0-317C0B0C5AD0}" type="presParOf" srcId="{FF2DF527-6008-4903-97C4-B8C52E40B031}" destId="{0BFFAD40-5BC9-429D-9BEF-1E2D5309AB24}" srcOrd="4" destOrd="0" presId="urn:microsoft.com/office/officeart/2005/8/layout/funnel1"/>
    <dgm:cxn modelId="{DB7EB3CE-2B56-4875-983C-FF0F0AF21802}" type="presParOf" srcId="{FF2DF527-6008-4903-97C4-B8C52E40B031}" destId="{5C3C2BE4-8D0D-41CC-9ED4-803F51F6119A}" srcOrd="5" destOrd="0" presId="urn:microsoft.com/office/officeart/2005/8/layout/funnel1"/>
    <dgm:cxn modelId="{E9509536-DA68-4E3D-BFB0-85CBFBE6DBEF}" type="presParOf" srcId="{FF2DF527-6008-4903-97C4-B8C52E40B031}" destId="{3A07AA76-31EF-4C60-AE0C-B71D13F2A871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85DC24-0D77-48C2-9837-9E9091AC8496}" type="doc">
      <dgm:prSet loTypeId="urn:microsoft.com/office/officeart/2005/8/layout/hierarchy6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0AEF9221-F1A3-465F-9E7B-467A1CB910DD}">
      <dgm:prSet phldrT="[Text]"/>
      <dgm:spPr/>
      <dgm:t>
        <a:bodyPr/>
        <a:lstStyle/>
        <a:p>
          <a:r>
            <a:rPr lang="en-US" dirty="0" smtClean="0"/>
            <a:t>NY Department of Health/USDA</a:t>
          </a:r>
          <a:endParaRPr lang="en-US" dirty="0"/>
        </a:p>
      </dgm:t>
    </dgm:pt>
    <dgm:pt modelId="{27A5C886-C031-4CBC-96BC-44E2AC77794B}" type="parTrans" cxnId="{D1F93A89-57A5-48C9-90AE-6BE61DC6C082}">
      <dgm:prSet/>
      <dgm:spPr/>
      <dgm:t>
        <a:bodyPr/>
        <a:lstStyle/>
        <a:p>
          <a:endParaRPr lang="en-US"/>
        </a:p>
      </dgm:t>
    </dgm:pt>
    <dgm:pt modelId="{AB9918B7-8A9D-4A02-B925-9CD40E9BFE93}" type="sibTrans" cxnId="{D1F93A89-57A5-48C9-90AE-6BE61DC6C082}">
      <dgm:prSet/>
      <dgm:spPr/>
      <dgm:t>
        <a:bodyPr/>
        <a:lstStyle/>
        <a:p>
          <a:endParaRPr lang="en-US"/>
        </a:p>
      </dgm:t>
    </dgm:pt>
    <dgm:pt modelId="{F33CF9EF-103E-44D7-98AE-BBC3E411F3FD}">
      <dgm:prSet phldrT="[Text]"/>
      <dgm:spPr/>
      <dgm:t>
        <a:bodyPr/>
        <a:lstStyle/>
        <a:p>
          <a:r>
            <a:rPr lang="en-US" dirty="0" smtClean="0"/>
            <a:t>Food Bank CNY</a:t>
          </a:r>
          <a:endParaRPr lang="en-US" dirty="0"/>
        </a:p>
      </dgm:t>
    </dgm:pt>
    <dgm:pt modelId="{B31C8622-1B7D-4EC9-991C-A7D6630F9CB0}" type="parTrans" cxnId="{ECB4D963-59CD-4EB1-9667-C4C122CC012E}">
      <dgm:prSet/>
      <dgm:spPr/>
      <dgm:t>
        <a:bodyPr/>
        <a:lstStyle/>
        <a:p>
          <a:endParaRPr lang="en-US"/>
        </a:p>
      </dgm:t>
    </dgm:pt>
    <dgm:pt modelId="{1D8E636E-9328-4430-88B3-17BF8149C8BB}" type="sibTrans" cxnId="{ECB4D963-59CD-4EB1-9667-C4C122CC012E}">
      <dgm:prSet/>
      <dgm:spPr/>
      <dgm:t>
        <a:bodyPr/>
        <a:lstStyle/>
        <a:p>
          <a:endParaRPr lang="en-US"/>
        </a:p>
      </dgm:t>
    </dgm:pt>
    <dgm:pt modelId="{0BD0D805-24A3-446D-8B28-A2F139E08E0E}">
      <dgm:prSet phldrT="[Text]"/>
      <dgm:spPr/>
      <dgm:t>
        <a:bodyPr/>
        <a:lstStyle/>
        <a:p>
          <a:r>
            <a:rPr lang="en-US" dirty="0" smtClean="0"/>
            <a:t>YMCA</a:t>
          </a:r>
          <a:endParaRPr lang="en-US" dirty="0"/>
        </a:p>
      </dgm:t>
    </dgm:pt>
    <dgm:pt modelId="{4823C6AD-2DD6-4954-8046-8829C92AF910}" type="parTrans" cxnId="{77B3B4FC-BAB1-4058-BA74-13B83A00BBB6}">
      <dgm:prSet/>
      <dgm:spPr/>
      <dgm:t>
        <a:bodyPr/>
        <a:lstStyle/>
        <a:p>
          <a:endParaRPr lang="en-US"/>
        </a:p>
      </dgm:t>
    </dgm:pt>
    <dgm:pt modelId="{2EA083C2-D0AB-48B1-ABB8-80BB2A5A99B0}" type="sibTrans" cxnId="{77B3B4FC-BAB1-4058-BA74-13B83A00BBB6}">
      <dgm:prSet/>
      <dgm:spPr/>
      <dgm:t>
        <a:bodyPr/>
        <a:lstStyle/>
        <a:p>
          <a:endParaRPr lang="en-US"/>
        </a:p>
      </dgm:t>
    </dgm:pt>
    <dgm:pt modelId="{EEA1B029-C53D-4BC0-9AF6-93C9AE32C551}">
      <dgm:prSet phldrT="[Text]"/>
      <dgm:spPr/>
      <dgm:t>
        <a:bodyPr/>
        <a:lstStyle/>
        <a:p>
          <a:r>
            <a:rPr lang="en-US" dirty="0" smtClean="0"/>
            <a:t>B&amp;G Club</a:t>
          </a:r>
          <a:endParaRPr lang="en-US" dirty="0"/>
        </a:p>
      </dgm:t>
    </dgm:pt>
    <dgm:pt modelId="{87BB457C-4C02-4204-8E1C-696A76A3B392}" type="parTrans" cxnId="{393C6A85-FB7C-42E6-B4C2-35182AE09928}">
      <dgm:prSet/>
      <dgm:spPr/>
      <dgm:t>
        <a:bodyPr/>
        <a:lstStyle/>
        <a:p>
          <a:endParaRPr lang="en-US"/>
        </a:p>
      </dgm:t>
    </dgm:pt>
    <dgm:pt modelId="{ED08A1C6-88D3-41A6-9DFC-B30B91AD0E38}" type="sibTrans" cxnId="{393C6A85-FB7C-42E6-B4C2-35182AE09928}">
      <dgm:prSet/>
      <dgm:spPr/>
      <dgm:t>
        <a:bodyPr/>
        <a:lstStyle/>
        <a:p>
          <a:endParaRPr lang="en-US"/>
        </a:p>
      </dgm:t>
    </dgm:pt>
    <dgm:pt modelId="{EA5F116B-FAA4-40C1-8CC8-987DD6544824}">
      <dgm:prSet phldrT="[Text]"/>
      <dgm:spPr/>
      <dgm:t>
        <a:bodyPr/>
        <a:lstStyle/>
        <a:p>
          <a:r>
            <a:rPr lang="en-US" dirty="0" smtClean="0"/>
            <a:t>Syracuse School District</a:t>
          </a:r>
          <a:endParaRPr lang="en-US" dirty="0"/>
        </a:p>
      </dgm:t>
    </dgm:pt>
    <dgm:pt modelId="{22AA1A95-1487-4212-8673-2F9198CA2785}" type="parTrans" cxnId="{BE09B8F6-78C0-4E38-B7DA-977DD0278C57}">
      <dgm:prSet/>
      <dgm:spPr/>
      <dgm:t>
        <a:bodyPr/>
        <a:lstStyle/>
        <a:p>
          <a:endParaRPr lang="en-US"/>
        </a:p>
      </dgm:t>
    </dgm:pt>
    <dgm:pt modelId="{F8FDDA3F-5723-40DA-A9EB-FF702E2F31EA}" type="sibTrans" cxnId="{BE09B8F6-78C0-4E38-B7DA-977DD0278C57}">
      <dgm:prSet/>
      <dgm:spPr/>
      <dgm:t>
        <a:bodyPr/>
        <a:lstStyle/>
        <a:p>
          <a:endParaRPr lang="en-US"/>
        </a:p>
      </dgm:t>
    </dgm:pt>
    <dgm:pt modelId="{A35C218F-52CA-466F-98B3-EBF4EDAFCD32}">
      <dgm:prSet phldrT="[Text]"/>
      <dgm:spPr/>
      <dgm:t>
        <a:bodyPr/>
        <a:lstStyle/>
        <a:p>
          <a:r>
            <a:rPr lang="en-US" dirty="0" smtClean="0"/>
            <a:t>Head Start</a:t>
          </a:r>
          <a:endParaRPr lang="en-US" dirty="0"/>
        </a:p>
      </dgm:t>
    </dgm:pt>
    <dgm:pt modelId="{1A27F80E-34BF-44A5-92E1-A2A0B88BA8E7}" type="parTrans" cxnId="{56058E3E-35D0-4E74-BF44-F4AAA3DBC76B}">
      <dgm:prSet/>
      <dgm:spPr/>
      <dgm:t>
        <a:bodyPr/>
        <a:lstStyle/>
        <a:p>
          <a:endParaRPr lang="en-US"/>
        </a:p>
      </dgm:t>
    </dgm:pt>
    <dgm:pt modelId="{96248826-3170-4FC4-83C2-DE3E76F814ED}" type="sibTrans" cxnId="{56058E3E-35D0-4E74-BF44-F4AAA3DBC76B}">
      <dgm:prSet/>
      <dgm:spPr/>
      <dgm:t>
        <a:bodyPr/>
        <a:lstStyle/>
        <a:p>
          <a:endParaRPr lang="en-US"/>
        </a:p>
      </dgm:t>
    </dgm:pt>
    <dgm:pt modelId="{8656FD66-701E-4305-8A9B-F48F17E4374D}">
      <dgm:prSet phldrT="[Text]"/>
      <dgm:spPr/>
      <dgm:t>
        <a:bodyPr/>
        <a:lstStyle/>
        <a:p>
          <a:r>
            <a:rPr lang="en-US" dirty="0" smtClean="0"/>
            <a:t>Administration</a:t>
          </a:r>
          <a:endParaRPr lang="en-US" dirty="0"/>
        </a:p>
      </dgm:t>
    </dgm:pt>
    <dgm:pt modelId="{87760252-1782-4642-B198-81BD348A0CB2}" type="parTrans" cxnId="{FF02FC8A-F6C9-47D9-A146-9673C2C03848}">
      <dgm:prSet/>
      <dgm:spPr/>
      <dgm:t>
        <a:bodyPr/>
        <a:lstStyle/>
        <a:p>
          <a:endParaRPr lang="en-US"/>
        </a:p>
      </dgm:t>
    </dgm:pt>
    <dgm:pt modelId="{DC744E0F-3710-4796-88C6-D41989614FE8}" type="sibTrans" cxnId="{FF02FC8A-F6C9-47D9-A146-9673C2C03848}">
      <dgm:prSet/>
      <dgm:spPr/>
      <dgm:t>
        <a:bodyPr/>
        <a:lstStyle/>
        <a:p>
          <a:endParaRPr lang="en-US"/>
        </a:p>
      </dgm:t>
    </dgm:pt>
    <dgm:pt modelId="{72520590-9439-4135-80EE-A348D52001CA}">
      <dgm:prSet phldrT="[Text]"/>
      <dgm:spPr/>
      <dgm:t>
        <a:bodyPr/>
        <a:lstStyle/>
        <a:p>
          <a:r>
            <a:rPr lang="en-US" dirty="0" smtClean="0"/>
            <a:t>Sponsor</a:t>
          </a:r>
          <a:endParaRPr lang="en-US" dirty="0"/>
        </a:p>
      </dgm:t>
    </dgm:pt>
    <dgm:pt modelId="{C76CBB38-A19E-45F4-9648-6CA6493AAF7F}" type="parTrans" cxnId="{B91DE460-43BB-41F5-874B-2022299D75A4}">
      <dgm:prSet/>
      <dgm:spPr/>
      <dgm:t>
        <a:bodyPr/>
        <a:lstStyle/>
        <a:p>
          <a:endParaRPr lang="en-US"/>
        </a:p>
      </dgm:t>
    </dgm:pt>
    <dgm:pt modelId="{A42483E6-E799-4B54-8D61-E3B58FFB336D}" type="sibTrans" cxnId="{B91DE460-43BB-41F5-874B-2022299D75A4}">
      <dgm:prSet/>
      <dgm:spPr/>
      <dgm:t>
        <a:bodyPr/>
        <a:lstStyle/>
        <a:p>
          <a:endParaRPr lang="en-US"/>
        </a:p>
      </dgm:t>
    </dgm:pt>
    <dgm:pt modelId="{5ADA9268-AE00-42AF-85C0-70D9574367D7}">
      <dgm:prSet phldrT="[Text]"/>
      <dgm:spPr/>
      <dgm:t>
        <a:bodyPr/>
        <a:lstStyle/>
        <a:p>
          <a:r>
            <a:rPr lang="en-US" dirty="0" smtClean="0"/>
            <a:t>SFSP Site</a:t>
          </a:r>
          <a:endParaRPr lang="en-US" dirty="0"/>
        </a:p>
      </dgm:t>
    </dgm:pt>
    <dgm:pt modelId="{237359D4-5F15-42F6-9B71-6A00C842E017}" type="parTrans" cxnId="{8F4B8794-C05A-4868-B60D-4885318C3ADD}">
      <dgm:prSet/>
      <dgm:spPr/>
      <dgm:t>
        <a:bodyPr/>
        <a:lstStyle/>
        <a:p>
          <a:endParaRPr lang="en-US"/>
        </a:p>
      </dgm:t>
    </dgm:pt>
    <dgm:pt modelId="{694DC5ED-EB84-459D-B26C-FE9F337B757F}" type="sibTrans" cxnId="{8F4B8794-C05A-4868-B60D-4885318C3ADD}">
      <dgm:prSet/>
      <dgm:spPr/>
      <dgm:t>
        <a:bodyPr/>
        <a:lstStyle/>
        <a:p>
          <a:endParaRPr lang="en-US"/>
        </a:p>
      </dgm:t>
    </dgm:pt>
    <dgm:pt modelId="{CCAF85EC-336D-4866-9A10-E460363E09AF}">
      <dgm:prSet phldrT="[Text]"/>
      <dgm:spPr/>
      <dgm:t>
        <a:bodyPr/>
        <a:lstStyle/>
        <a:p>
          <a:r>
            <a:rPr lang="en-US" dirty="0" smtClean="0"/>
            <a:t>B&amp;G Club</a:t>
          </a:r>
          <a:endParaRPr lang="en-US" dirty="0"/>
        </a:p>
      </dgm:t>
    </dgm:pt>
    <dgm:pt modelId="{A1C0D138-BEC2-4143-9719-93F1B4432A33}" type="parTrans" cxnId="{B611B4CE-F659-4642-A2F1-D2ACAACC017C}">
      <dgm:prSet/>
      <dgm:spPr/>
      <dgm:t>
        <a:bodyPr/>
        <a:lstStyle/>
        <a:p>
          <a:endParaRPr lang="en-US"/>
        </a:p>
      </dgm:t>
    </dgm:pt>
    <dgm:pt modelId="{EE0E4660-0FA4-4593-96FD-CDFE42E43FC5}" type="sibTrans" cxnId="{B611B4CE-F659-4642-A2F1-D2ACAACC017C}">
      <dgm:prSet/>
      <dgm:spPr/>
      <dgm:t>
        <a:bodyPr/>
        <a:lstStyle/>
        <a:p>
          <a:endParaRPr lang="en-US"/>
        </a:p>
      </dgm:t>
    </dgm:pt>
    <dgm:pt modelId="{2A04EF2D-F851-4936-87F7-B8C84F9E1860}" type="pres">
      <dgm:prSet presAssocID="{E285DC24-0D77-48C2-9837-9E9091AC849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5487BD-EBE9-4EA3-B009-5701BB568AD7}" type="pres">
      <dgm:prSet presAssocID="{E285DC24-0D77-48C2-9837-9E9091AC8496}" presName="hierFlow" presStyleCnt="0"/>
      <dgm:spPr/>
    </dgm:pt>
    <dgm:pt modelId="{671E9DA4-688C-4DBF-A583-B376B137EB11}" type="pres">
      <dgm:prSet presAssocID="{E285DC24-0D77-48C2-9837-9E9091AC8496}" presName="firstBuf" presStyleCnt="0"/>
      <dgm:spPr/>
    </dgm:pt>
    <dgm:pt modelId="{21DA9150-FE28-49C6-B684-67D4EF595507}" type="pres">
      <dgm:prSet presAssocID="{E285DC24-0D77-48C2-9837-9E9091AC8496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DAB581E-8056-410A-B571-5773C015C324}" type="pres">
      <dgm:prSet presAssocID="{0AEF9221-F1A3-465F-9E7B-467A1CB910DD}" presName="Name14" presStyleCnt="0"/>
      <dgm:spPr/>
    </dgm:pt>
    <dgm:pt modelId="{3EB097C9-06B9-4C83-BEA1-634B34C5C635}" type="pres">
      <dgm:prSet presAssocID="{0AEF9221-F1A3-465F-9E7B-467A1CB910DD}" presName="level1Shape" presStyleLbl="node0" presStyleIdx="0" presStyleCnt="1" custScaleX="18334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F9B43F-7163-45B2-8475-F81882768B82}" type="pres">
      <dgm:prSet presAssocID="{0AEF9221-F1A3-465F-9E7B-467A1CB910DD}" presName="hierChild2" presStyleCnt="0"/>
      <dgm:spPr/>
    </dgm:pt>
    <dgm:pt modelId="{9D334092-C251-4E7B-B035-E48CAC447FD2}" type="pres">
      <dgm:prSet presAssocID="{B31C8622-1B7D-4EC9-991C-A7D6630F9CB0}" presName="Name19" presStyleLbl="parChTrans1D2" presStyleIdx="0" presStyleCnt="2"/>
      <dgm:spPr/>
      <dgm:t>
        <a:bodyPr/>
        <a:lstStyle/>
        <a:p>
          <a:endParaRPr lang="en-US"/>
        </a:p>
      </dgm:t>
    </dgm:pt>
    <dgm:pt modelId="{93414282-2406-40C1-9472-5B9A147FB463}" type="pres">
      <dgm:prSet presAssocID="{F33CF9EF-103E-44D7-98AE-BBC3E411F3FD}" presName="Name21" presStyleCnt="0"/>
      <dgm:spPr/>
    </dgm:pt>
    <dgm:pt modelId="{7D56F67F-D177-4140-AE3D-A71300F14343}" type="pres">
      <dgm:prSet presAssocID="{F33CF9EF-103E-44D7-98AE-BBC3E411F3FD}" presName="level2Shape" presStyleLbl="node2" presStyleIdx="0" presStyleCnt="2" custScaleX="166763"/>
      <dgm:spPr/>
      <dgm:t>
        <a:bodyPr/>
        <a:lstStyle/>
        <a:p>
          <a:endParaRPr lang="en-US"/>
        </a:p>
      </dgm:t>
    </dgm:pt>
    <dgm:pt modelId="{B96FBBD2-4399-4757-B8D4-913CD7BCDE8D}" type="pres">
      <dgm:prSet presAssocID="{F33CF9EF-103E-44D7-98AE-BBC3E411F3FD}" presName="hierChild3" presStyleCnt="0"/>
      <dgm:spPr/>
    </dgm:pt>
    <dgm:pt modelId="{F8270070-FC38-4E0B-BAA1-A45440D337D6}" type="pres">
      <dgm:prSet presAssocID="{4823C6AD-2DD6-4954-8046-8829C92AF910}" presName="Name19" presStyleLbl="parChTrans1D3" presStyleIdx="0" presStyleCnt="4"/>
      <dgm:spPr/>
      <dgm:t>
        <a:bodyPr/>
        <a:lstStyle/>
        <a:p>
          <a:endParaRPr lang="en-US"/>
        </a:p>
      </dgm:t>
    </dgm:pt>
    <dgm:pt modelId="{EA8630B2-4813-4E68-BFED-EA27F31D05F3}" type="pres">
      <dgm:prSet presAssocID="{0BD0D805-24A3-446D-8B28-A2F139E08E0E}" presName="Name21" presStyleCnt="0"/>
      <dgm:spPr/>
    </dgm:pt>
    <dgm:pt modelId="{A333BE92-92A7-4450-82BE-829A334D37E0}" type="pres">
      <dgm:prSet presAssocID="{0BD0D805-24A3-446D-8B28-A2F139E08E0E}" presName="level2Shape" presStyleLbl="node3" presStyleIdx="0" presStyleCnt="4"/>
      <dgm:spPr/>
      <dgm:t>
        <a:bodyPr/>
        <a:lstStyle/>
        <a:p>
          <a:endParaRPr lang="en-US"/>
        </a:p>
      </dgm:t>
    </dgm:pt>
    <dgm:pt modelId="{A9AF42FA-CB3C-4AAA-9B6B-437F62A1040C}" type="pres">
      <dgm:prSet presAssocID="{0BD0D805-24A3-446D-8B28-A2F139E08E0E}" presName="hierChild3" presStyleCnt="0"/>
      <dgm:spPr/>
    </dgm:pt>
    <dgm:pt modelId="{48F3B3CE-DCD5-48FE-8067-EC2E14F96D98}" type="pres">
      <dgm:prSet presAssocID="{87BB457C-4C02-4204-8E1C-696A76A3B392}" presName="Name19" presStyleLbl="parChTrans1D3" presStyleIdx="1" presStyleCnt="4"/>
      <dgm:spPr/>
      <dgm:t>
        <a:bodyPr/>
        <a:lstStyle/>
        <a:p>
          <a:endParaRPr lang="en-US"/>
        </a:p>
      </dgm:t>
    </dgm:pt>
    <dgm:pt modelId="{BA6F4654-0A83-4A61-805C-9BE731AA8EFD}" type="pres">
      <dgm:prSet presAssocID="{EEA1B029-C53D-4BC0-9AF6-93C9AE32C551}" presName="Name21" presStyleCnt="0"/>
      <dgm:spPr/>
    </dgm:pt>
    <dgm:pt modelId="{3D7E2367-B4EA-4FCC-B06B-F96CCE829F65}" type="pres">
      <dgm:prSet presAssocID="{EEA1B029-C53D-4BC0-9AF6-93C9AE32C551}" presName="level2Shape" presStyleLbl="node3" presStyleIdx="1" presStyleCnt="4"/>
      <dgm:spPr/>
      <dgm:t>
        <a:bodyPr/>
        <a:lstStyle/>
        <a:p>
          <a:endParaRPr lang="en-US"/>
        </a:p>
      </dgm:t>
    </dgm:pt>
    <dgm:pt modelId="{9FB66E1B-0278-482C-A6B1-EBA687FBFC54}" type="pres">
      <dgm:prSet presAssocID="{EEA1B029-C53D-4BC0-9AF6-93C9AE32C551}" presName="hierChild3" presStyleCnt="0"/>
      <dgm:spPr/>
    </dgm:pt>
    <dgm:pt modelId="{08DCB1B7-4EA6-41B0-B91B-05002F854DA9}" type="pres">
      <dgm:prSet presAssocID="{22AA1A95-1487-4212-8673-2F9198CA2785}" presName="Name19" presStyleLbl="parChTrans1D2" presStyleIdx="1" presStyleCnt="2"/>
      <dgm:spPr/>
      <dgm:t>
        <a:bodyPr/>
        <a:lstStyle/>
        <a:p>
          <a:endParaRPr lang="en-US"/>
        </a:p>
      </dgm:t>
    </dgm:pt>
    <dgm:pt modelId="{2A9EAC6F-162C-4F56-B73F-E85DDCA6181F}" type="pres">
      <dgm:prSet presAssocID="{EA5F116B-FAA4-40C1-8CC8-987DD6544824}" presName="Name21" presStyleCnt="0"/>
      <dgm:spPr/>
    </dgm:pt>
    <dgm:pt modelId="{AF70CFF2-777F-41BE-B679-5AEF862A2AFC}" type="pres">
      <dgm:prSet presAssocID="{EA5F116B-FAA4-40C1-8CC8-987DD6544824}" presName="level2Shape" presStyleLbl="node2" presStyleIdx="1" presStyleCnt="2" custScaleX="170777"/>
      <dgm:spPr/>
      <dgm:t>
        <a:bodyPr/>
        <a:lstStyle/>
        <a:p>
          <a:endParaRPr lang="en-US"/>
        </a:p>
      </dgm:t>
    </dgm:pt>
    <dgm:pt modelId="{A65A7EFA-9D74-4251-BB2C-A462C6B72286}" type="pres">
      <dgm:prSet presAssocID="{EA5F116B-FAA4-40C1-8CC8-987DD6544824}" presName="hierChild3" presStyleCnt="0"/>
      <dgm:spPr/>
    </dgm:pt>
    <dgm:pt modelId="{0ED3E942-480B-44E8-82A4-6A888183AD0C}" type="pres">
      <dgm:prSet presAssocID="{1A27F80E-34BF-44A5-92E1-A2A0B88BA8E7}" presName="Name19" presStyleLbl="parChTrans1D3" presStyleIdx="2" presStyleCnt="4"/>
      <dgm:spPr/>
      <dgm:t>
        <a:bodyPr/>
        <a:lstStyle/>
        <a:p>
          <a:endParaRPr lang="en-US"/>
        </a:p>
      </dgm:t>
    </dgm:pt>
    <dgm:pt modelId="{AC68CF2B-4DCB-482D-BDCE-3F7F08DE5EA8}" type="pres">
      <dgm:prSet presAssocID="{A35C218F-52CA-466F-98B3-EBF4EDAFCD32}" presName="Name21" presStyleCnt="0"/>
      <dgm:spPr/>
    </dgm:pt>
    <dgm:pt modelId="{D55595FD-CD9F-4022-B363-F1A0423AC51C}" type="pres">
      <dgm:prSet presAssocID="{A35C218F-52CA-466F-98B3-EBF4EDAFCD32}" presName="level2Shape" presStyleLbl="node3" presStyleIdx="2" presStyleCnt="4"/>
      <dgm:spPr/>
      <dgm:t>
        <a:bodyPr/>
        <a:lstStyle/>
        <a:p>
          <a:endParaRPr lang="en-US"/>
        </a:p>
      </dgm:t>
    </dgm:pt>
    <dgm:pt modelId="{F8C5B342-E7F4-433F-B493-F8CC036AB765}" type="pres">
      <dgm:prSet presAssocID="{A35C218F-52CA-466F-98B3-EBF4EDAFCD32}" presName="hierChild3" presStyleCnt="0"/>
      <dgm:spPr/>
    </dgm:pt>
    <dgm:pt modelId="{AEF1B2C4-1CDC-41FA-B0B4-2FBD13234327}" type="pres">
      <dgm:prSet presAssocID="{A1C0D138-BEC2-4143-9719-93F1B4432A33}" presName="Name19" presStyleLbl="parChTrans1D3" presStyleIdx="3" presStyleCnt="4"/>
      <dgm:spPr/>
      <dgm:t>
        <a:bodyPr/>
        <a:lstStyle/>
        <a:p>
          <a:endParaRPr lang="en-US"/>
        </a:p>
      </dgm:t>
    </dgm:pt>
    <dgm:pt modelId="{BC184749-8760-4B0E-B621-4F1062D0882B}" type="pres">
      <dgm:prSet presAssocID="{CCAF85EC-336D-4866-9A10-E460363E09AF}" presName="Name21" presStyleCnt="0"/>
      <dgm:spPr/>
    </dgm:pt>
    <dgm:pt modelId="{D9A257BB-CEEF-465D-9FD0-2AF92690343C}" type="pres">
      <dgm:prSet presAssocID="{CCAF85EC-336D-4866-9A10-E460363E09AF}" presName="level2Shape" presStyleLbl="node3" presStyleIdx="3" presStyleCnt="4"/>
      <dgm:spPr/>
      <dgm:t>
        <a:bodyPr/>
        <a:lstStyle/>
        <a:p>
          <a:endParaRPr lang="en-US"/>
        </a:p>
      </dgm:t>
    </dgm:pt>
    <dgm:pt modelId="{737B40F1-FF6B-4921-830C-E21CD20DE467}" type="pres">
      <dgm:prSet presAssocID="{CCAF85EC-336D-4866-9A10-E460363E09AF}" presName="hierChild3" presStyleCnt="0"/>
      <dgm:spPr/>
    </dgm:pt>
    <dgm:pt modelId="{0F990B41-4A3D-48C6-A087-434BB41CA339}" type="pres">
      <dgm:prSet presAssocID="{E285DC24-0D77-48C2-9837-9E9091AC8496}" presName="bgShapesFlow" presStyleCnt="0"/>
      <dgm:spPr/>
    </dgm:pt>
    <dgm:pt modelId="{30E97DC6-05A6-46A7-94AF-1B9905DDE351}" type="pres">
      <dgm:prSet presAssocID="{8656FD66-701E-4305-8A9B-F48F17E4374D}" presName="rectComp" presStyleCnt="0"/>
      <dgm:spPr/>
    </dgm:pt>
    <dgm:pt modelId="{CBFFBC00-50F0-4E1C-9F2D-AC16336B4EB9}" type="pres">
      <dgm:prSet presAssocID="{8656FD66-701E-4305-8A9B-F48F17E4374D}" presName="bgRect" presStyleLbl="bgShp" presStyleIdx="0" presStyleCnt="3"/>
      <dgm:spPr/>
      <dgm:t>
        <a:bodyPr/>
        <a:lstStyle/>
        <a:p>
          <a:endParaRPr lang="en-US"/>
        </a:p>
      </dgm:t>
    </dgm:pt>
    <dgm:pt modelId="{D0B8AA7C-956F-4A1F-8769-AFF5C5A41882}" type="pres">
      <dgm:prSet presAssocID="{8656FD66-701E-4305-8A9B-F48F17E4374D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D99297-14F6-41B1-8C8F-032B395D6708}" type="pres">
      <dgm:prSet presAssocID="{8656FD66-701E-4305-8A9B-F48F17E4374D}" presName="spComp" presStyleCnt="0"/>
      <dgm:spPr/>
    </dgm:pt>
    <dgm:pt modelId="{51E5140A-B86F-4045-B3BB-8739C8085837}" type="pres">
      <dgm:prSet presAssocID="{8656FD66-701E-4305-8A9B-F48F17E4374D}" presName="vSp" presStyleCnt="0"/>
      <dgm:spPr/>
    </dgm:pt>
    <dgm:pt modelId="{08E78997-221C-4A69-981D-BAC5C7FBC75F}" type="pres">
      <dgm:prSet presAssocID="{72520590-9439-4135-80EE-A348D52001CA}" presName="rectComp" presStyleCnt="0"/>
      <dgm:spPr/>
    </dgm:pt>
    <dgm:pt modelId="{EF9DD5F3-2A06-4C0D-B8FB-238F84D0B7FF}" type="pres">
      <dgm:prSet presAssocID="{72520590-9439-4135-80EE-A348D52001CA}" presName="bgRect" presStyleLbl="bgShp" presStyleIdx="1" presStyleCnt="3"/>
      <dgm:spPr/>
      <dgm:t>
        <a:bodyPr/>
        <a:lstStyle/>
        <a:p>
          <a:endParaRPr lang="en-US"/>
        </a:p>
      </dgm:t>
    </dgm:pt>
    <dgm:pt modelId="{6B87D363-FA49-49F6-977C-3FC1F03EFCCA}" type="pres">
      <dgm:prSet presAssocID="{72520590-9439-4135-80EE-A348D52001CA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9F230-7128-4649-B2D4-04F3F2A8E5F5}" type="pres">
      <dgm:prSet presAssocID="{72520590-9439-4135-80EE-A348D52001CA}" presName="spComp" presStyleCnt="0"/>
      <dgm:spPr/>
    </dgm:pt>
    <dgm:pt modelId="{C162F6F5-36B2-401D-883A-D27EE2C722DE}" type="pres">
      <dgm:prSet presAssocID="{72520590-9439-4135-80EE-A348D52001CA}" presName="vSp" presStyleCnt="0"/>
      <dgm:spPr/>
    </dgm:pt>
    <dgm:pt modelId="{277A9F87-5007-4EED-ABAB-C2B41D54EEB2}" type="pres">
      <dgm:prSet presAssocID="{5ADA9268-AE00-42AF-85C0-70D9574367D7}" presName="rectComp" presStyleCnt="0"/>
      <dgm:spPr/>
    </dgm:pt>
    <dgm:pt modelId="{B3913248-5A5B-4072-9C9D-AA75CD85878D}" type="pres">
      <dgm:prSet presAssocID="{5ADA9268-AE00-42AF-85C0-70D9574367D7}" presName="bgRect" presStyleLbl="bgShp" presStyleIdx="2" presStyleCnt="3"/>
      <dgm:spPr/>
      <dgm:t>
        <a:bodyPr/>
        <a:lstStyle/>
        <a:p>
          <a:endParaRPr lang="en-US"/>
        </a:p>
      </dgm:t>
    </dgm:pt>
    <dgm:pt modelId="{CD812E4F-6019-49EF-9498-4CABA737D716}" type="pres">
      <dgm:prSet presAssocID="{5ADA9268-AE00-42AF-85C0-70D9574367D7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93A89-57A5-48C9-90AE-6BE61DC6C082}" srcId="{E285DC24-0D77-48C2-9837-9E9091AC8496}" destId="{0AEF9221-F1A3-465F-9E7B-467A1CB910DD}" srcOrd="0" destOrd="0" parTransId="{27A5C886-C031-4CBC-96BC-44E2AC77794B}" sibTransId="{AB9918B7-8A9D-4A02-B925-9CD40E9BFE93}"/>
    <dgm:cxn modelId="{22C85B77-6BDB-4D3D-801B-2F8FED2100A3}" type="presOf" srcId="{72520590-9439-4135-80EE-A348D52001CA}" destId="{6B87D363-FA49-49F6-977C-3FC1F03EFCCA}" srcOrd="1" destOrd="0" presId="urn:microsoft.com/office/officeart/2005/8/layout/hierarchy6"/>
    <dgm:cxn modelId="{BE09B8F6-78C0-4E38-B7DA-977DD0278C57}" srcId="{0AEF9221-F1A3-465F-9E7B-467A1CB910DD}" destId="{EA5F116B-FAA4-40C1-8CC8-987DD6544824}" srcOrd="1" destOrd="0" parTransId="{22AA1A95-1487-4212-8673-2F9198CA2785}" sibTransId="{F8FDDA3F-5723-40DA-A9EB-FF702E2F31EA}"/>
    <dgm:cxn modelId="{FF02FC8A-F6C9-47D9-A146-9673C2C03848}" srcId="{E285DC24-0D77-48C2-9837-9E9091AC8496}" destId="{8656FD66-701E-4305-8A9B-F48F17E4374D}" srcOrd="1" destOrd="0" parTransId="{87760252-1782-4642-B198-81BD348A0CB2}" sibTransId="{DC744E0F-3710-4796-88C6-D41989614FE8}"/>
    <dgm:cxn modelId="{56058E3E-35D0-4E74-BF44-F4AAA3DBC76B}" srcId="{EA5F116B-FAA4-40C1-8CC8-987DD6544824}" destId="{A35C218F-52CA-466F-98B3-EBF4EDAFCD32}" srcOrd="0" destOrd="0" parTransId="{1A27F80E-34BF-44A5-92E1-A2A0B88BA8E7}" sibTransId="{96248826-3170-4FC4-83C2-DE3E76F814ED}"/>
    <dgm:cxn modelId="{CD1B3777-9BFF-4853-B99B-A31CA265C290}" type="presOf" srcId="{A1C0D138-BEC2-4143-9719-93F1B4432A33}" destId="{AEF1B2C4-1CDC-41FA-B0B4-2FBD13234327}" srcOrd="0" destOrd="0" presId="urn:microsoft.com/office/officeart/2005/8/layout/hierarchy6"/>
    <dgm:cxn modelId="{0703196B-A12F-4A5C-B69F-364984A5019C}" type="presOf" srcId="{5ADA9268-AE00-42AF-85C0-70D9574367D7}" destId="{CD812E4F-6019-49EF-9498-4CABA737D716}" srcOrd="1" destOrd="0" presId="urn:microsoft.com/office/officeart/2005/8/layout/hierarchy6"/>
    <dgm:cxn modelId="{1ABEA1D0-36A4-4BC3-8F14-D7922E426504}" type="presOf" srcId="{8656FD66-701E-4305-8A9B-F48F17E4374D}" destId="{CBFFBC00-50F0-4E1C-9F2D-AC16336B4EB9}" srcOrd="0" destOrd="0" presId="urn:microsoft.com/office/officeart/2005/8/layout/hierarchy6"/>
    <dgm:cxn modelId="{8EE7DF6B-4CB5-4E4A-94A3-EDEA3DE56922}" type="presOf" srcId="{F33CF9EF-103E-44D7-98AE-BBC3E411F3FD}" destId="{7D56F67F-D177-4140-AE3D-A71300F14343}" srcOrd="0" destOrd="0" presId="urn:microsoft.com/office/officeart/2005/8/layout/hierarchy6"/>
    <dgm:cxn modelId="{F9FEA32F-D9AA-47B4-A3CE-60EBB33F2DEB}" type="presOf" srcId="{72520590-9439-4135-80EE-A348D52001CA}" destId="{EF9DD5F3-2A06-4C0D-B8FB-238F84D0B7FF}" srcOrd="0" destOrd="0" presId="urn:microsoft.com/office/officeart/2005/8/layout/hierarchy6"/>
    <dgm:cxn modelId="{E203EFE1-9B28-44D3-9D83-B001D3251DAA}" type="presOf" srcId="{4823C6AD-2DD6-4954-8046-8829C92AF910}" destId="{F8270070-FC38-4E0B-BAA1-A45440D337D6}" srcOrd="0" destOrd="0" presId="urn:microsoft.com/office/officeart/2005/8/layout/hierarchy6"/>
    <dgm:cxn modelId="{E154E578-1396-4C20-94B4-569786DD25F0}" type="presOf" srcId="{0BD0D805-24A3-446D-8B28-A2F139E08E0E}" destId="{A333BE92-92A7-4450-82BE-829A334D37E0}" srcOrd="0" destOrd="0" presId="urn:microsoft.com/office/officeart/2005/8/layout/hierarchy6"/>
    <dgm:cxn modelId="{393C6A85-FB7C-42E6-B4C2-35182AE09928}" srcId="{F33CF9EF-103E-44D7-98AE-BBC3E411F3FD}" destId="{EEA1B029-C53D-4BC0-9AF6-93C9AE32C551}" srcOrd="1" destOrd="0" parTransId="{87BB457C-4C02-4204-8E1C-696A76A3B392}" sibTransId="{ED08A1C6-88D3-41A6-9DFC-B30B91AD0E38}"/>
    <dgm:cxn modelId="{7F433B3E-AF5F-48AA-99E3-1ED25167EBBF}" type="presOf" srcId="{EEA1B029-C53D-4BC0-9AF6-93C9AE32C551}" destId="{3D7E2367-B4EA-4FCC-B06B-F96CCE829F65}" srcOrd="0" destOrd="0" presId="urn:microsoft.com/office/officeart/2005/8/layout/hierarchy6"/>
    <dgm:cxn modelId="{7908F68E-F90C-44E1-8630-3D151460165D}" type="presOf" srcId="{87BB457C-4C02-4204-8E1C-696A76A3B392}" destId="{48F3B3CE-DCD5-48FE-8067-EC2E14F96D98}" srcOrd="0" destOrd="0" presId="urn:microsoft.com/office/officeart/2005/8/layout/hierarchy6"/>
    <dgm:cxn modelId="{DDFB3D50-345B-495F-8C8B-B3D5185AF32D}" type="presOf" srcId="{22AA1A95-1487-4212-8673-2F9198CA2785}" destId="{08DCB1B7-4EA6-41B0-B91B-05002F854DA9}" srcOrd="0" destOrd="0" presId="urn:microsoft.com/office/officeart/2005/8/layout/hierarchy6"/>
    <dgm:cxn modelId="{B91DE460-43BB-41F5-874B-2022299D75A4}" srcId="{E285DC24-0D77-48C2-9837-9E9091AC8496}" destId="{72520590-9439-4135-80EE-A348D52001CA}" srcOrd="2" destOrd="0" parTransId="{C76CBB38-A19E-45F4-9648-6CA6493AAF7F}" sibTransId="{A42483E6-E799-4B54-8D61-E3B58FFB336D}"/>
    <dgm:cxn modelId="{8F4B8794-C05A-4868-B60D-4885318C3ADD}" srcId="{E285DC24-0D77-48C2-9837-9E9091AC8496}" destId="{5ADA9268-AE00-42AF-85C0-70D9574367D7}" srcOrd="3" destOrd="0" parTransId="{237359D4-5F15-42F6-9B71-6A00C842E017}" sibTransId="{694DC5ED-EB84-459D-B26C-FE9F337B757F}"/>
    <dgm:cxn modelId="{ECB4D963-59CD-4EB1-9667-C4C122CC012E}" srcId="{0AEF9221-F1A3-465F-9E7B-467A1CB910DD}" destId="{F33CF9EF-103E-44D7-98AE-BBC3E411F3FD}" srcOrd="0" destOrd="0" parTransId="{B31C8622-1B7D-4EC9-991C-A7D6630F9CB0}" sibTransId="{1D8E636E-9328-4430-88B3-17BF8149C8BB}"/>
    <dgm:cxn modelId="{80B8586E-00FF-4D17-AAC3-3D2A33872589}" type="presOf" srcId="{A35C218F-52CA-466F-98B3-EBF4EDAFCD32}" destId="{D55595FD-CD9F-4022-B363-F1A0423AC51C}" srcOrd="0" destOrd="0" presId="urn:microsoft.com/office/officeart/2005/8/layout/hierarchy6"/>
    <dgm:cxn modelId="{B611B4CE-F659-4642-A2F1-D2ACAACC017C}" srcId="{EA5F116B-FAA4-40C1-8CC8-987DD6544824}" destId="{CCAF85EC-336D-4866-9A10-E460363E09AF}" srcOrd="1" destOrd="0" parTransId="{A1C0D138-BEC2-4143-9719-93F1B4432A33}" sibTransId="{EE0E4660-0FA4-4593-96FD-CDFE42E43FC5}"/>
    <dgm:cxn modelId="{BDF01DD2-6564-4147-85D4-246F6B8A2175}" type="presOf" srcId="{1A27F80E-34BF-44A5-92E1-A2A0B88BA8E7}" destId="{0ED3E942-480B-44E8-82A4-6A888183AD0C}" srcOrd="0" destOrd="0" presId="urn:microsoft.com/office/officeart/2005/8/layout/hierarchy6"/>
    <dgm:cxn modelId="{F10383B9-E558-49A8-AC52-1721B797358A}" type="presOf" srcId="{E285DC24-0D77-48C2-9837-9E9091AC8496}" destId="{2A04EF2D-F851-4936-87F7-B8C84F9E1860}" srcOrd="0" destOrd="0" presId="urn:microsoft.com/office/officeart/2005/8/layout/hierarchy6"/>
    <dgm:cxn modelId="{E3A205BB-DFE6-4249-B69B-B0E8E75E0052}" type="presOf" srcId="{0AEF9221-F1A3-465F-9E7B-467A1CB910DD}" destId="{3EB097C9-06B9-4C83-BEA1-634B34C5C635}" srcOrd="0" destOrd="0" presId="urn:microsoft.com/office/officeart/2005/8/layout/hierarchy6"/>
    <dgm:cxn modelId="{D4D24DFC-4B7D-4091-9D41-F2FBB181AA8F}" type="presOf" srcId="{B31C8622-1B7D-4EC9-991C-A7D6630F9CB0}" destId="{9D334092-C251-4E7B-B035-E48CAC447FD2}" srcOrd="0" destOrd="0" presId="urn:microsoft.com/office/officeart/2005/8/layout/hierarchy6"/>
    <dgm:cxn modelId="{579CCC82-DD91-42FD-970F-B928FA392769}" type="presOf" srcId="{5ADA9268-AE00-42AF-85C0-70D9574367D7}" destId="{B3913248-5A5B-4072-9C9D-AA75CD85878D}" srcOrd="0" destOrd="0" presId="urn:microsoft.com/office/officeart/2005/8/layout/hierarchy6"/>
    <dgm:cxn modelId="{EC449DE8-74FE-4260-8C78-EFC970EA83CA}" type="presOf" srcId="{EA5F116B-FAA4-40C1-8CC8-987DD6544824}" destId="{AF70CFF2-777F-41BE-B679-5AEF862A2AFC}" srcOrd="0" destOrd="0" presId="urn:microsoft.com/office/officeart/2005/8/layout/hierarchy6"/>
    <dgm:cxn modelId="{77B3B4FC-BAB1-4058-BA74-13B83A00BBB6}" srcId="{F33CF9EF-103E-44D7-98AE-BBC3E411F3FD}" destId="{0BD0D805-24A3-446D-8B28-A2F139E08E0E}" srcOrd="0" destOrd="0" parTransId="{4823C6AD-2DD6-4954-8046-8829C92AF910}" sibTransId="{2EA083C2-D0AB-48B1-ABB8-80BB2A5A99B0}"/>
    <dgm:cxn modelId="{2A4B69D7-4646-4150-9DB1-1D84DDF8E78F}" type="presOf" srcId="{8656FD66-701E-4305-8A9B-F48F17E4374D}" destId="{D0B8AA7C-956F-4A1F-8769-AFF5C5A41882}" srcOrd="1" destOrd="0" presId="urn:microsoft.com/office/officeart/2005/8/layout/hierarchy6"/>
    <dgm:cxn modelId="{138E86A6-CA66-4DE4-8702-CBEEAAEB74E6}" type="presOf" srcId="{CCAF85EC-336D-4866-9A10-E460363E09AF}" destId="{D9A257BB-CEEF-465D-9FD0-2AF92690343C}" srcOrd="0" destOrd="0" presId="urn:microsoft.com/office/officeart/2005/8/layout/hierarchy6"/>
    <dgm:cxn modelId="{18D4D5BE-679C-4CDC-886E-C40F8FA89B52}" type="presParOf" srcId="{2A04EF2D-F851-4936-87F7-B8C84F9E1860}" destId="{025487BD-EBE9-4EA3-B009-5701BB568AD7}" srcOrd="0" destOrd="0" presId="urn:microsoft.com/office/officeart/2005/8/layout/hierarchy6"/>
    <dgm:cxn modelId="{8F50D54F-EC3D-4433-90B9-C13D04CE8A52}" type="presParOf" srcId="{025487BD-EBE9-4EA3-B009-5701BB568AD7}" destId="{671E9DA4-688C-4DBF-A583-B376B137EB11}" srcOrd="0" destOrd="0" presId="urn:microsoft.com/office/officeart/2005/8/layout/hierarchy6"/>
    <dgm:cxn modelId="{5322D622-0C7D-4DE5-B6BE-915EAE7C0868}" type="presParOf" srcId="{025487BD-EBE9-4EA3-B009-5701BB568AD7}" destId="{21DA9150-FE28-49C6-B684-67D4EF595507}" srcOrd="1" destOrd="0" presId="urn:microsoft.com/office/officeart/2005/8/layout/hierarchy6"/>
    <dgm:cxn modelId="{EA3B6F58-B20C-4B28-84F0-B6373CE3C8D0}" type="presParOf" srcId="{21DA9150-FE28-49C6-B684-67D4EF595507}" destId="{FDAB581E-8056-410A-B571-5773C015C324}" srcOrd="0" destOrd="0" presId="urn:microsoft.com/office/officeart/2005/8/layout/hierarchy6"/>
    <dgm:cxn modelId="{458EABB1-1614-4F0B-BA91-A7BD543B1E7B}" type="presParOf" srcId="{FDAB581E-8056-410A-B571-5773C015C324}" destId="{3EB097C9-06B9-4C83-BEA1-634B34C5C635}" srcOrd="0" destOrd="0" presId="urn:microsoft.com/office/officeart/2005/8/layout/hierarchy6"/>
    <dgm:cxn modelId="{49F2E0CA-CE81-4E4C-A082-DDC17A20B327}" type="presParOf" srcId="{FDAB581E-8056-410A-B571-5773C015C324}" destId="{7BF9B43F-7163-45B2-8475-F81882768B82}" srcOrd="1" destOrd="0" presId="urn:microsoft.com/office/officeart/2005/8/layout/hierarchy6"/>
    <dgm:cxn modelId="{82C1D3BF-AB1B-4CBD-B403-CFD9180CA6A7}" type="presParOf" srcId="{7BF9B43F-7163-45B2-8475-F81882768B82}" destId="{9D334092-C251-4E7B-B035-E48CAC447FD2}" srcOrd="0" destOrd="0" presId="urn:microsoft.com/office/officeart/2005/8/layout/hierarchy6"/>
    <dgm:cxn modelId="{C39EE020-14CC-4B72-9E78-222D15C637DB}" type="presParOf" srcId="{7BF9B43F-7163-45B2-8475-F81882768B82}" destId="{93414282-2406-40C1-9472-5B9A147FB463}" srcOrd="1" destOrd="0" presId="urn:microsoft.com/office/officeart/2005/8/layout/hierarchy6"/>
    <dgm:cxn modelId="{F4BFEC3F-3DDA-4287-80E1-659E1D5C3D47}" type="presParOf" srcId="{93414282-2406-40C1-9472-5B9A147FB463}" destId="{7D56F67F-D177-4140-AE3D-A71300F14343}" srcOrd="0" destOrd="0" presId="urn:microsoft.com/office/officeart/2005/8/layout/hierarchy6"/>
    <dgm:cxn modelId="{20014624-0E65-4BED-B14A-F32749718940}" type="presParOf" srcId="{93414282-2406-40C1-9472-5B9A147FB463}" destId="{B96FBBD2-4399-4757-B8D4-913CD7BCDE8D}" srcOrd="1" destOrd="0" presId="urn:microsoft.com/office/officeart/2005/8/layout/hierarchy6"/>
    <dgm:cxn modelId="{B5F5AEF2-C25F-4721-AECE-284A0545077D}" type="presParOf" srcId="{B96FBBD2-4399-4757-B8D4-913CD7BCDE8D}" destId="{F8270070-FC38-4E0B-BAA1-A45440D337D6}" srcOrd="0" destOrd="0" presId="urn:microsoft.com/office/officeart/2005/8/layout/hierarchy6"/>
    <dgm:cxn modelId="{FE774589-D840-4EFA-AE4B-75699A6ECF59}" type="presParOf" srcId="{B96FBBD2-4399-4757-B8D4-913CD7BCDE8D}" destId="{EA8630B2-4813-4E68-BFED-EA27F31D05F3}" srcOrd="1" destOrd="0" presId="urn:microsoft.com/office/officeart/2005/8/layout/hierarchy6"/>
    <dgm:cxn modelId="{55A0626E-C694-40CB-BC1C-5281CC27CC35}" type="presParOf" srcId="{EA8630B2-4813-4E68-BFED-EA27F31D05F3}" destId="{A333BE92-92A7-4450-82BE-829A334D37E0}" srcOrd="0" destOrd="0" presId="urn:microsoft.com/office/officeart/2005/8/layout/hierarchy6"/>
    <dgm:cxn modelId="{FEF84250-EE6E-4809-B587-809BEEE5AB3D}" type="presParOf" srcId="{EA8630B2-4813-4E68-BFED-EA27F31D05F3}" destId="{A9AF42FA-CB3C-4AAA-9B6B-437F62A1040C}" srcOrd="1" destOrd="0" presId="urn:microsoft.com/office/officeart/2005/8/layout/hierarchy6"/>
    <dgm:cxn modelId="{1F25A6A9-6E2C-4241-B2FE-5A2A3FF7C417}" type="presParOf" srcId="{B96FBBD2-4399-4757-B8D4-913CD7BCDE8D}" destId="{48F3B3CE-DCD5-48FE-8067-EC2E14F96D98}" srcOrd="2" destOrd="0" presId="urn:microsoft.com/office/officeart/2005/8/layout/hierarchy6"/>
    <dgm:cxn modelId="{CD40491C-237F-489B-B721-50AC12636965}" type="presParOf" srcId="{B96FBBD2-4399-4757-B8D4-913CD7BCDE8D}" destId="{BA6F4654-0A83-4A61-805C-9BE731AA8EFD}" srcOrd="3" destOrd="0" presId="urn:microsoft.com/office/officeart/2005/8/layout/hierarchy6"/>
    <dgm:cxn modelId="{7DA92ABD-DF2D-471C-913E-658D72F9CDDA}" type="presParOf" srcId="{BA6F4654-0A83-4A61-805C-9BE731AA8EFD}" destId="{3D7E2367-B4EA-4FCC-B06B-F96CCE829F65}" srcOrd="0" destOrd="0" presId="urn:microsoft.com/office/officeart/2005/8/layout/hierarchy6"/>
    <dgm:cxn modelId="{15E69A92-B381-4D19-BADD-D976716C0DCD}" type="presParOf" srcId="{BA6F4654-0A83-4A61-805C-9BE731AA8EFD}" destId="{9FB66E1B-0278-482C-A6B1-EBA687FBFC54}" srcOrd="1" destOrd="0" presId="urn:microsoft.com/office/officeart/2005/8/layout/hierarchy6"/>
    <dgm:cxn modelId="{2800E717-8546-4904-8FF6-97BE035DE79E}" type="presParOf" srcId="{7BF9B43F-7163-45B2-8475-F81882768B82}" destId="{08DCB1B7-4EA6-41B0-B91B-05002F854DA9}" srcOrd="2" destOrd="0" presId="urn:microsoft.com/office/officeart/2005/8/layout/hierarchy6"/>
    <dgm:cxn modelId="{AD2730F4-B665-41C0-AEF3-C116D5668746}" type="presParOf" srcId="{7BF9B43F-7163-45B2-8475-F81882768B82}" destId="{2A9EAC6F-162C-4F56-B73F-E85DDCA6181F}" srcOrd="3" destOrd="0" presId="urn:microsoft.com/office/officeart/2005/8/layout/hierarchy6"/>
    <dgm:cxn modelId="{7A4B1B6C-64AA-49BD-AF14-888FABEDF268}" type="presParOf" srcId="{2A9EAC6F-162C-4F56-B73F-E85DDCA6181F}" destId="{AF70CFF2-777F-41BE-B679-5AEF862A2AFC}" srcOrd="0" destOrd="0" presId="urn:microsoft.com/office/officeart/2005/8/layout/hierarchy6"/>
    <dgm:cxn modelId="{33207132-E4D7-46E4-9857-A817769B37A0}" type="presParOf" srcId="{2A9EAC6F-162C-4F56-B73F-E85DDCA6181F}" destId="{A65A7EFA-9D74-4251-BB2C-A462C6B72286}" srcOrd="1" destOrd="0" presId="urn:microsoft.com/office/officeart/2005/8/layout/hierarchy6"/>
    <dgm:cxn modelId="{B14F3ED1-98B4-4DB3-8A47-64FD3AE75E47}" type="presParOf" srcId="{A65A7EFA-9D74-4251-BB2C-A462C6B72286}" destId="{0ED3E942-480B-44E8-82A4-6A888183AD0C}" srcOrd="0" destOrd="0" presId="urn:microsoft.com/office/officeart/2005/8/layout/hierarchy6"/>
    <dgm:cxn modelId="{519918CF-4F17-4A1F-BA2E-6BE9C9A3D7A0}" type="presParOf" srcId="{A65A7EFA-9D74-4251-BB2C-A462C6B72286}" destId="{AC68CF2B-4DCB-482D-BDCE-3F7F08DE5EA8}" srcOrd="1" destOrd="0" presId="urn:microsoft.com/office/officeart/2005/8/layout/hierarchy6"/>
    <dgm:cxn modelId="{2771D040-7C52-4205-894A-A6F21C4E1370}" type="presParOf" srcId="{AC68CF2B-4DCB-482D-BDCE-3F7F08DE5EA8}" destId="{D55595FD-CD9F-4022-B363-F1A0423AC51C}" srcOrd="0" destOrd="0" presId="urn:microsoft.com/office/officeart/2005/8/layout/hierarchy6"/>
    <dgm:cxn modelId="{94BAF63E-2E64-411E-897F-8A3170036768}" type="presParOf" srcId="{AC68CF2B-4DCB-482D-BDCE-3F7F08DE5EA8}" destId="{F8C5B342-E7F4-433F-B493-F8CC036AB765}" srcOrd="1" destOrd="0" presId="urn:microsoft.com/office/officeart/2005/8/layout/hierarchy6"/>
    <dgm:cxn modelId="{C7160E7D-00B0-4BFB-B67B-4B4B0BE76F00}" type="presParOf" srcId="{A65A7EFA-9D74-4251-BB2C-A462C6B72286}" destId="{AEF1B2C4-1CDC-41FA-B0B4-2FBD13234327}" srcOrd="2" destOrd="0" presId="urn:microsoft.com/office/officeart/2005/8/layout/hierarchy6"/>
    <dgm:cxn modelId="{3F7CEE9B-A309-479D-A54E-D3EEC227053F}" type="presParOf" srcId="{A65A7EFA-9D74-4251-BB2C-A462C6B72286}" destId="{BC184749-8760-4B0E-B621-4F1062D0882B}" srcOrd="3" destOrd="0" presId="urn:microsoft.com/office/officeart/2005/8/layout/hierarchy6"/>
    <dgm:cxn modelId="{B26634F9-486C-4635-8BF6-E9411F22AC43}" type="presParOf" srcId="{BC184749-8760-4B0E-B621-4F1062D0882B}" destId="{D9A257BB-CEEF-465D-9FD0-2AF92690343C}" srcOrd="0" destOrd="0" presId="urn:microsoft.com/office/officeart/2005/8/layout/hierarchy6"/>
    <dgm:cxn modelId="{5466862E-3CE8-428B-B35C-5EB4AC316695}" type="presParOf" srcId="{BC184749-8760-4B0E-B621-4F1062D0882B}" destId="{737B40F1-FF6B-4921-830C-E21CD20DE467}" srcOrd="1" destOrd="0" presId="urn:microsoft.com/office/officeart/2005/8/layout/hierarchy6"/>
    <dgm:cxn modelId="{445FF647-E6C8-4F3C-A3B4-147EBB6AB0AF}" type="presParOf" srcId="{2A04EF2D-F851-4936-87F7-B8C84F9E1860}" destId="{0F990B41-4A3D-48C6-A087-434BB41CA339}" srcOrd="1" destOrd="0" presId="urn:microsoft.com/office/officeart/2005/8/layout/hierarchy6"/>
    <dgm:cxn modelId="{57B49419-CB55-4EA2-AFA0-4579F373F2A5}" type="presParOf" srcId="{0F990B41-4A3D-48C6-A087-434BB41CA339}" destId="{30E97DC6-05A6-46A7-94AF-1B9905DDE351}" srcOrd="0" destOrd="0" presId="urn:microsoft.com/office/officeart/2005/8/layout/hierarchy6"/>
    <dgm:cxn modelId="{653DF182-D1FB-43F6-82D9-697F667053F6}" type="presParOf" srcId="{30E97DC6-05A6-46A7-94AF-1B9905DDE351}" destId="{CBFFBC00-50F0-4E1C-9F2D-AC16336B4EB9}" srcOrd="0" destOrd="0" presId="urn:microsoft.com/office/officeart/2005/8/layout/hierarchy6"/>
    <dgm:cxn modelId="{1E218A25-75E4-4D63-B7A9-AD28EDBA5323}" type="presParOf" srcId="{30E97DC6-05A6-46A7-94AF-1B9905DDE351}" destId="{D0B8AA7C-956F-4A1F-8769-AFF5C5A41882}" srcOrd="1" destOrd="0" presId="urn:microsoft.com/office/officeart/2005/8/layout/hierarchy6"/>
    <dgm:cxn modelId="{D83A23A2-6260-4787-8DE8-8EBA3077DCF8}" type="presParOf" srcId="{0F990B41-4A3D-48C6-A087-434BB41CA339}" destId="{A3D99297-14F6-41B1-8C8F-032B395D6708}" srcOrd="1" destOrd="0" presId="urn:microsoft.com/office/officeart/2005/8/layout/hierarchy6"/>
    <dgm:cxn modelId="{CACCBA80-17AF-4A04-ADE8-3EE61503DEE3}" type="presParOf" srcId="{A3D99297-14F6-41B1-8C8F-032B395D6708}" destId="{51E5140A-B86F-4045-B3BB-8739C8085837}" srcOrd="0" destOrd="0" presId="urn:microsoft.com/office/officeart/2005/8/layout/hierarchy6"/>
    <dgm:cxn modelId="{02FBB2FB-9A5D-4BD5-986E-7FD85530DB96}" type="presParOf" srcId="{0F990B41-4A3D-48C6-A087-434BB41CA339}" destId="{08E78997-221C-4A69-981D-BAC5C7FBC75F}" srcOrd="2" destOrd="0" presId="urn:microsoft.com/office/officeart/2005/8/layout/hierarchy6"/>
    <dgm:cxn modelId="{07BB743C-D568-4221-970A-92A175743205}" type="presParOf" srcId="{08E78997-221C-4A69-981D-BAC5C7FBC75F}" destId="{EF9DD5F3-2A06-4C0D-B8FB-238F84D0B7FF}" srcOrd="0" destOrd="0" presId="urn:microsoft.com/office/officeart/2005/8/layout/hierarchy6"/>
    <dgm:cxn modelId="{7E92FB93-1946-49E2-A788-C1FF749F103D}" type="presParOf" srcId="{08E78997-221C-4A69-981D-BAC5C7FBC75F}" destId="{6B87D363-FA49-49F6-977C-3FC1F03EFCCA}" srcOrd="1" destOrd="0" presId="urn:microsoft.com/office/officeart/2005/8/layout/hierarchy6"/>
    <dgm:cxn modelId="{BFA825B6-9469-4E21-A2DC-7DB45D1E0BD2}" type="presParOf" srcId="{0F990B41-4A3D-48C6-A087-434BB41CA339}" destId="{0DE9F230-7128-4649-B2D4-04F3F2A8E5F5}" srcOrd="3" destOrd="0" presId="urn:microsoft.com/office/officeart/2005/8/layout/hierarchy6"/>
    <dgm:cxn modelId="{DBAC50E3-5C19-4A65-A577-949CE5232B86}" type="presParOf" srcId="{0DE9F230-7128-4649-B2D4-04F3F2A8E5F5}" destId="{C162F6F5-36B2-401D-883A-D27EE2C722DE}" srcOrd="0" destOrd="0" presId="urn:microsoft.com/office/officeart/2005/8/layout/hierarchy6"/>
    <dgm:cxn modelId="{D962E1F7-D6B0-4B8F-A915-829C7C870ABD}" type="presParOf" srcId="{0F990B41-4A3D-48C6-A087-434BB41CA339}" destId="{277A9F87-5007-4EED-ABAB-C2B41D54EEB2}" srcOrd="4" destOrd="0" presId="urn:microsoft.com/office/officeart/2005/8/layout/hierarchy6"/>
    <dgm:cxn modelId="{7F8C6D35-4ED2-499F-8494-F7AE781FBCEF}" type="presParOf" srcId="{277A9F87-5007-4EED-ABAB-C2B41D54EEB2}" destId="{B3913248-5A5B-4072-9C9D-AA75CD85878D}" srcOrd="0" destOrd="0" presId="urn:microsoft.com/office/officeart/2005/8/layout/hierarchy6"/>
    <dgm:cxn modelId="{51C6359E-ECC2-4653-A525-27D8E26FB00D}" type="presParOf" srcId="{277A9F87-5007-4EED-ABAB-C2B41D54EEB2}" destId="{CD812E4F-6019-49EF-9498-4CABA737D71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13248-5A5B-4072-9C9D-AA75CD85878D}">
      <dsp:nvSpPr>
        <dsp:cNvPr id="0" name=""/>
        <dsp:cNvSpPr/>
      </dsp:nvSpPr>
      <dsp:spPr>
        <a:xfrm>
          <a:off x="0" y="2871629"/>
          <a:ext cx="8229600" cy="91297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SFSP Site</a:t>
          </a:r>
          <a:endParaRPr lang="en-US" sz="2700" kern="1200" dirty="0"/>
        </a:p>
      </dsp:txBody>
      <dsp:txXfrm>
        <a:off x="0" y="2871629"/>
        <a:ext cx="2468880" cy="912971"/>
      </dsp:txXfrm>
    </dsp:sp>
    <dsp:sp modelId="{EF9DD5F3-2A06-4C0D-B8FB-238F84D0B7FF}">
      <dsp:nvSpPr>
        <dsp:cNvPr id="0" name=""/>
        <dsp:cNvSpPr/>
      </dsp:nvSpPr>
      <dsp:spPr>
        <a:xfrm>
          <a:off x="0" y="1806495"/>
          <a:ext cx="8229600" cy="91297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Sponsor</a:t>
          </a:r>
          <a:endParaRPr lang="en-US" sz="2700" kern="1200" dirty="0"/>
        </a:p>
      </dsp:txBody>
      <dsp:txXfrm>
        <a:off x="0" y="1806495"/>
        <a:ext cx="2468880" cy="912971"/>
      </dsp:txXfrm>
    </dsp:sp>
    <dsp:sp modelId="{CBFFBC00-50F0-4E1C-9F2D-AC16336B4EB9}">
      <dsp:nvSpPr>
        <dsp:cNvPr id="0" name=""/>
        <dsp:cNvSpPr/>
      </dsp:nvSpPr>
      <dsp:spPr>
        <a:xfrm>
          <a:off x="0" y="741362"/>
          <a:ext cx="8229600" cy="912971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Administration</a:t>
          </a:r>
          <a:endParaRPr lang="en-US" sz="2700" kern="1200" dirty="0"/>
        </a:p>
      </dsp:txBody>
      <dsp:txXfrm>
        <a:off x="0" y="741362"/>
        <a:ext cx="2468880" cy="912971"/>
      </dsp:txXfrm>
    </dsp:sp>
    <dsp:sp modelId="{3EB097C9-06B9-4C83-BEA1-634B34C5C635}">
      <dsp:nvSpPr>
        <dsp:cNvPr id="0" name=""/>
        <dsp:cNvSpPr/>
      </dsp:nvSpPr>
      <dsp:spPr>
        <a:xfrm>
          <a:off x="4232193" y="817443"/>
          <a:ext cx="2092404" cy="760809"/>
        </a:xfrm>
        <a:prstGeom prst="roundRect">
          <a:avLst>
            <a:gd name="adj" fmla="val 100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State Ed/USDA</a:t>
          </a:r>
          <a:endParaRPr lang="en-US" sz="2000" kern="1200" dirty="0"/>
        </a:p>
      </dsp:txBody>
      <dsp:txXfrm>
        <a:off x="4254476" y="839726"/>
        <a:ext cx="2047838" cy="716243"/>
      </dsp:txXfrm>
    </dsp:sp>
    <dsp:sp modelId="{9D334092-C251-4E7B-B035-E48CAC447FD2}">
      <dsp:nvSpPr>
        <dsp:cNvPr id="0" name=""/>
        <dsp:cNvSpPr/>
      </dsp:nvSpPr>
      <dsp:spPr>
        <a:xfrm>
          <a:off x="3783365" y="1578253"/>
          <a:ext cx="1495030" cy="304323"/>
        </a:xfrm>
        <a:custGeom>
          <a:avLst/>
          <a:gdLst/>
          <a:ahLst/>
          <a:cxnLst/>
          <a:rect l="0" t="0" r="0" b="0"/>
          <a:pathLst>
            <a:path>
              <a:moveTo>
                <a:pt x="1495030" y="0"/>
              </a:moveTo>
              <a:lnTo>
                <a:pt x="1495030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6F67F-D177-4140-AE3D-A71300F14343}">
      <dsp:nvSpPr>
        <dsp:cNvPr id="0" name=""/>
        <dsp:cNvSpPr/>
      </dsp:nvSpPr>
      <dsp:spPr>
        <a:xfrm>
          <a:off x="2831804" y="1882576"/>
          <a:ext cx="1903122" cy="76080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Food Bank CNY</a:t>
          </a:r>
          <a:endParaRPr lang="en-US" sz="2000" kern="1200" dirty="0"/>
        </a:p>
      </dsp:txBody>
      <dsp:txXfrm>
        <a:off x="2854087" y="1904859"/>
        <a:ext cx="1858556" cy="716243"/>
      </dsp:txXfrm>
    </dsp:sp>
    <dsp:sp modelId="{F8270070-FC38-4E0B-BAA1-A45440D337D6}">
      <dsp:nvSpPr>
        <dsp:cNvPr id="0" name=""/>
        <dsp:cNvSpPr/>
      </dsp:nvSpPr>
      <dsp:spPr>
        <a:xfrm>
          <a:off x="3041576" y="264338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3BE92-92A7-4450-82BE-829A334D37E0}">
      <dsp:nvSpPr>
        <dsp:cNvPr id="0" name=""/>
        <dsp:cNvSpPr/>
      </dsp:nvSpPr>
      <dsp:spPr>
        <a:xfrm>
          <a:off x="2470969" y="2947709"/>
          <a:ext cx="1141214" cy="760809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Park</a:t>
          </a:r>
          <a:endParaRPr lang="en-US" sz="2000" kern="1200" dirty="0"/>
        </a:p>
      </dsp:txBody>
      <dsp:txXfrm>
        <a:off x="2493252" y="2969992"/>
        <a:ext cx="1096648" cy="716243"/>
      </dsp:txXfrm>
    </dsp:sp>
    <dsp:sp modelId="{48F3B3CE-DCD5-48FE-8067-EC2E14F96D98}">
      <dsp:nvSpPr>
        <dsp:cNvPr id="0" name=""/>
        <dsp:cNvSpPr/>
      </dsp:nvSpPr>
      <dsp:spPr>
        <a:xfrm>
          <a:off x="3783365" y="264338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741789" y="152161"/>
              </a:lnTo>
              <a:lnTo>
                <a:pt x="741789" y="30432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7E2367-B4EA-4FCC-B06B-F96CCE829F65}">
      <dsp:nvSpPr>
        <dsp:cNvPr id="0" name=""/>
        <dsp:cNvSpPr/>
      </dsp:nvSpPr>
      <dsp:spPr>
        <a:xfrm>
          <a:off x="3954547" y="2947709"/>
          <a:ext cx="1141214" cy="760809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Camp</a:t>
          </a:r>
          <a:endParaRPr lang="en-US" sz="2000" kern="1200" dirty="0"/>
        </a:p>
      </dsp:txBody>
      <dsp:txXfrm>
        <a:off x="3976830" y="2969992"/>
        <a:ext cx="1096648" cy="716243"/>
      </dsp:txXfrm>
    </dsp:sp>
    <dsp:sp modelId="{08DCB1B7-4EA6-41B0-B91B-05002F854DA9}">
      <dsp:nvSpPr>
        <dsp:cNvPr id="0" name=""/>
        <dsp:cNvSpPr/>
      </dsp:nvSpPr>
      <dsp:spPr>
        <a:xfrm>
          <a:off x="5278396" y="1578253"/>
          <a:ext cx="1472126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1472126" y="152161"/>
              </a:lnTo>
              <a:lnTo>
                <a:pt x="1472126" y="304323"/>
              </a:lnTo>
            </a:path>
          </a:pathLst>
        </a:custGeom>
        <a:noFill/>
        <a:ln w="25400" cap="flat" cmpd="sng" algn="ctr">
          <a:solidFill>
            <a:schemeClr val="accent6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70CFF2-777F-41BE-B679-5AEF862A2AFC}">
      <dsp:nvSpPr>
        <dsp:cNvPr id="0" name=""/>
        <dsp:cNvSpPr/>
      </dsp:nvSpPr>
      <dsp:spPr>
        <a:xfrm>
          <a:off x="5776056" y="1882576"/>
          <a:ext cx="1948931" cy="760809"/>
        </a:xfrm>
        <a:prstGeom prst="roundRect">
          <a:avLst>
            <a:gd name="adj" fmla="val 10000"/>
          </a:avLst>
        </a:prstGeom>
        <a:solidFill>
          <a:schemeClr val="accent6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Syracuse School District</a:t>
          </a:r>
          <a:endParaRPr lang="en-US" sz="2000" kern="1200" dirty="0"/>
        </a:p>
      </dsp:txBody>
      <dsp:txXfrm>
        <a:off x="5798339" y="1904859"/>
        <a:ext cx="1904365" cy="716243"/>
      </dsp:txXfrm>
    </dsp:sp>
    <dsp:sp modelId="{0ED3E942-480B-44E8-82A4-6A888183AD0C}">
      <dsp:nvSpPr>
        <dsp:cNvPr id="0" name=""/>
        <dsp:cNvSpPr/>
      </dsp:nvSpPr>
      <dsp:spPr>
        <a:xfrm>
          <a:off x="6008733" y="264338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741789" y="0"/>
              </a:moveTo>
              <a:lnTo>
                <a:pt x="741789" y="152161"/>
              </a:lnTo>
              <a:lnTo>
                <a:pt x="0" y="152161"/>
              </a:lnTo>
              <a:lnTo>
                <a:pt x="0" y="30432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5595FD-CD9F-4022-B363-F1A0423AC51C}">
      <dsp:nvSpPr>
        <dsp:cNvPr id="0" name=""/>
        <dsp:cNvSpPr/>
      </dsp:nvSpPr>
      <dsp:spPr>
        <a:xfrm>
          <a:off x="5438126" y="2947709"/>
          <a:ext cx="1141214" cy="760809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</a:t>
          </a:r>
          <a:endParaRPr lang="en-US" sz="2000" kern="1200" dirty="0"/>
        </a:p>
      </dsp:txBody>
      <dsp:txXfrm>
        <a:off x="5460409" y="2969992"/>
        <a:ext cx="1096648" cy="716243"/>
      </dsp:txXfrm>
    </dsp:sp>
    <dsp:sp modelId="{AEF1B2C4-1CDC-41FA-B0B4-2FBD13234327}">
      <dsp:nvSpPr>
        <dsp:cNvPr id="0" name=""/>
        <dsp:cNvSpPr/>
      </dsp:nvSpPr>
      <dsp:spPr>
        <a:xfrm>
          <a:off x="6750522" y="2643386"/>
          <a:ext cx="741789" cy="3043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161"/>
              </a:lnTo>
              <a:lnTo>
                <a:pt x="741789" y="152161"/>
              </a:lnTo>
              <a:lnTo>
                <a:pt x="741789" y="304323"/>
              </a:lnTo>
            </a:path>
          </a:pathLst>
        </a:custGeom>
        <a:noFill/>
        <a:ln w="25400" cap="flat" cmpd="sng" algn="ctr">
          <a:solidFill>
            <a:schemeClr val="accent6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A257BB-CEEF-465D-9FD0-2AF92690343C}">
      <dsp:nvSpPr>
        <dsp:cNvPr id="0" name=""/>
        <dsp:cNvSpPr/>
      </dsp:nvSpPr>
      <dsp:spPr>
        <a:xfrm>
          <a:off x="6921704" y="2947709"/>
          <a:ext cx="1141214" cy="760809"/>
        </a:xfrm>
        <a:prstGeom prst="roundRect">
          <a:avLst>
            <a:gd name="adj" fmla="val 10000"/>
          </a:avLst>
        </a:prstGeom>
        <a:solidFill>
          <a:schemeClr val="accent6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Library</a:t>
          </a:r>
          <a:endParaRPr lang="en-US" sz="2000" kern="1200" dirty="0"/>
        </a:p>
      </dsp:txBody>
      <dsp:txXfrm>
        <a:off x="6943987" y="2969992"/>
        <a:ext cx="1096648" cy="7162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FDDEF-60E9-452A-A488-8AC32BBF31DA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250FF-46B5-4C61-A788-E3FE85C1E9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85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838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smart 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457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SFSP uses a system of administration, sponsors, and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Administration</a:t>
            </a:r>
            <a:r>
              <a:rPr lang="en-US" dirty="0" smtClean="0"/>
              <a:t> is the New York State Education Department.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approving sponsors/sites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training and resources for sponsors/sites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Monitors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reimbursement for meals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Sponsors</a:t>
            </a:r>
            <a:r>
              <a:rPr lang="en-US" dirty="0" smtClean="0"/>
              <a:t> are organizations, such as schools or nonprofits, responsible for providing meals to sites.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Purchases or prepares meals for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financial management and receives reimbursement for meals 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operate one or many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Sites</a:t>
            </a:r>
            <a:r>
              <a:rPr lang="en-US" dirty="0" smtClean="0"/>
              <a:t> are the locations where meals are served to kids.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serving and counting meals 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to their sponsoring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35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80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182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SFSP uses a system of administration, sponsors, and sites.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Administration</a:t>
            </a:r>
            <a:r>
              <a:rPr lang="en-US" dirty="0" smtClean="0"/>
              <a:t> is the New York State Education Department.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approving sponsors/sites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training and resources for sponsors/sites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Monitors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Provides reimbursement for meals served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Sponsors</a:t>
            </a:r>
            <a:r>
              <a:rPr lang="en-US" dirty="0" smtClean="0"/>
              <a:t> are organizations, such as schools or nonprofits, responsible for providing meals to sites.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Purchases or prepares meals for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financial management and receives reimbursement for meals 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Can operate one or many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Sites</a:t>
            </a:r>
            <a:r>
              <a:rPr lang="en-US" dirty="0" smtClean="0"/>
              <a:t> are the locations where meals are served to kids.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Responsible for serving and counting meals served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Reports to their sponsoring organization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209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250FF-46B5-4C61-A788-E3FE85C1E97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0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73E6F-FA7D-4FE1-A178-C95077EE8CC2}" type="datetimeFigureOut">
              <a:rPr lang="en-US" smtClean="0"/>
              <a:pPr/>
              <a:t>5/26/2017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5BED5-8B50-441B-B12F-BC89E32AC83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	</a:t>
            </a:r>
            <a:endParaRPr lang="en-US" dirty="0">
              <a:latin typeface="FaceplateSans BGauge" pitchFamily="2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5400" y="2590800"/>
            <a:ext cx="6553200" cy="609600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Expanding Access for Kids:		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4" name="Picture 3" descr="FoodBan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704088"/>
            <a:ext cx="2743200" cy="1124712"/>
          </a:xfrm>
          <a:prstGeom prst="rect">
            <a:avLst/>
          </a:prstGeom>
        </p:spPr>
      </p:pic>
      <p:sp>
        <p:nvSpPr>
          <p:cNvPr id="8" name="Subtitle 6"/>
          <p:cNvSpPr txBox="1">
            <a:spLocks/>
          </p:cNvSpPr>
          <p:nvPr/>
        </p:nvSpPr>
        <p:spPr>
          <a:xfrm>
            <a:off x="1295400" y="33528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Advocating for Federal Meal Programs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29400" y="551866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6"/>
                </a:solidFill>
              </a:rPr>
              <a:t>Alex Boyd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 Eligibility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602573"/>
              </p:ext>
            </p:extLst>
          </p:nvPr>
        </p:nvGraphicFramePr>
        <p:xfrm>
          <a:off x="3575050" y="27305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76600" cy="46910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Eligibility is based on a school or group of schools’ </a:t>
            </a:r>
            <a:r>
              <a:rPr lang="en-US" sz="1600" i="1" dirty="0" smtClean="0"/>
              <a:t>Identified Student Percentage (“ISP”)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 identified student is a student who is eligible for free or reduced price meals at school, without filling out an application.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whose families are receiving SNAP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whose families are receiving TANF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Students who are homeless, migrant, or in foster care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If the school/district/group of schools’ ISP is over 40%, they are eligible for CEP.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6475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 Feasibility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Any school/group of schools with an ISP over 40% is eligible to participate, but the program is more financially feasible for schools with higher ISPs.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ISP is used to calculate the reimbursement rate for participating schools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 smtClean="0"/>
              <a:t>ISP is multiplied by 1.6 to get the percent of meals reimbursed at the free (higher) rate, with the rest reimbursed at the paid (lower) rate. </a:t>
            </a:r>
            <a:endParaRPr lang="en-US" sz="1600" dirty="0"/>
          </a:p>
          <a:p>
            <a:pPr marL="0" indent="0" algn="ctr">
              <a:buNone/>
            </a:pPr>
            <a:endParaRPr lang="en-US" sz="16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41077"/>
              </p:ext>
            </p:extLst>
          </p:nvPr>
        </p:nvGraphicFramePr>
        <p:xfrm>
          <a:off x="609597" y="3647049"/>
          <a:ext cx="7924801" cy="1905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05013"/>
                <a:gridCol w="2006596"/>
                <a:gridCol w="2006596"/>
                <a:gridCol w="2006596"/>
              </a:tblGrid>
              <a:tr h="700938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ISP and Multiplier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 gridSpan="2">
                  <a:txBody>
                    <a:bodyPr/>
                    <a:lstStyle/>
                    <a:p>
                      <a:r>
                        <a:rPr lang="en-US" sz="1500" dirty="0" smtClean="0"/>
                        <a:t>Claiming Percentages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Reimbursement for 1000 Meals Served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</a:tr>
              <a:tr h="40135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40 X</a:t>
                      </a:r>
                      <a:r>
                        <a:rPr lang="en-US" sz="1500" baseline="0" dirty="0" smtClean="0"/>
                        <a:t> 1.6 =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64 Free ($2.98)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36 Paid ($0.28)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$2008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</a:tr>
              <a:tr h="40135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50 X 1.6 = 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80 Free ($2.98)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20 Paid ($0.28)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$2440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</a:tr>
              <a:tr h="401354"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62.5 X 1.6 = 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100 Free ($2.98)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0 Paid ($0.28)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  <a:tc>
                  <a:txBody>
                    <a:bodyPr/>
                    <a:lstStyle/>
                    <a:p>
                      <a:r>
                        <a:rPr lang="en-US" sz="1500" dirty="0" smtClean="0"/>
                        <a:t>$2980</a:t>
                      </a:r>
                      <a:endParaRPr lang="en-US" sz="1500" dirty="0"/>
                    </a:p>
                  </a:txBody>
                  <a:tcPr marL="75163" marR="75163" marT="37582" marB="37582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90898" y="326310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Example: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78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 Reimbursement Calculator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0" r="5180"/>
          <a:stretch>
            <a:fillRect/>
          </a:stretch>
        </p:blipFill>
        <p:spPr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https://www.fns.usda.gov/school-meals/community-eligibility-provision-resource-center</a:t>
            </a:r>
          </a:p>
        </p:txBody>
      </p:sp>
    </p:spTree>
    <p:extLst>
      <p:ext uri="{BB962C8B-B14F-4D97-AF65-F5344CB8AC3E}">
        <p14:creationId xmlns:p14="http://schemas.microsoft.com/office/powerpoint/2010/main" val="16936786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CEP Participation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024" y="305733"/>
            <a:ext cx="4697801" cy="5787746"/>
          </a:xfr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63 schools within the Food Bank’s service area are currently participating in CEP.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0 in Oswego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0 in Madison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0 in Cortland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 in St. Lawrence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 in Chenango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 in Lewis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 in Herkimer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6 in Cortland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 in Jefferson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12 in Oneida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30 in Onondaga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43 schools are eligible to participate, but are not currently participating.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3782024" y="6093479"/>
            <a:ext cx="4697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Blue stars are currently participating schools. </a:t>
            </a:r>
          </a:p>
          <a:p>
            <a:r>
              <a:rPr lang="en-US" dirty="0" smtClean="0"/>
              <a:t>Green stars are eligible, but not participating.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92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/>
              <a:t>Child and adult care Food Program</a:t>
            </a:r>
            <a:br>
              <a:rPr lang="en-US" sz="3400" dirty="0" smtClean="0"/>
            </a:br>
            <a:r>
              <a:rPr lang="en-US" sz="3400" dirty="0" smtClean="0"/>
              <a:t>(at-risk afterschool meals component)</a:t>
            </a:r>
            <a:endParaRPr lang="en-US" sz="3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CACFP At-Risk?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CACFP is a USDA program allowing eligible child care centers to serve free meals and snacks to kids after school.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Sponsors are reimbursed for each meal or snack served to children under 18 years old. </a:t>
            </a:r>
            <a:endParaRPr lang="en-US" sz="16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3050"/>
            <a:ext cx="4693724" cy="6072332"/>
          </a:xfrm>
        </p:spPr>
      </p:pic>
    </p:spTree>
    <p:extLst>
      <p:ext uri="{BB962C8B-B14F-4D97-AF65-F5344CB8AC3E}">
        <p14:creationId xmlns:p14="http://schemas.microsoft.com/office/powerpoint/2010/main" val="142188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CACFP Structure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788607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49212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CACFP Eligibility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166847"/>
            <a:ext cx="5111750" cy="406551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Similar to SFSP, CACFP At-Risk Eligibility is based on school Free/Reduced Lunch eligibility.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If the afterschool center is located in the service area of a school with a F/R rate of over 50%, they are eligible to participate.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Unlike SFSP, can not use F/R rates by census tract or block group.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Afterschool center must offer some sort of educational or enrichment activity.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Homework help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Reading club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Arts and crafts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575050" y="5334000"/>
            <a:ext cx="511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 list of eligible schools from NY State Education Department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790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Advocating for programs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98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Recap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2562223" cy="639762"/>
          </a:xfrm>
        </p:spPr>
        <p:txBody>
          <a:bodyPr/>
          <a:lstStyle/>
          <a:p>
            <a:pPr algn="ctr"/>
            <a:r>
              <a:rPr lang="en-US" dirty="0" smtClean="0"/>
              <a:t>SFSP</a:t>
            </a:r>
            <a:endParaRPr lang="en-US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4"/>
          </p:nvPr>
        </p:nvSpPr>
        <p:spPr>
          <a:xfrm>
            <a:off x="6124576" y="2259879"/>
            <a:ext cx="2560637" cy="395128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Based on “Identified Student Percentage” data for schools (over 40% = eligible)</a:t>
            </a:r>
          </a:p>
          <a:p>
            <a:r>
              <a:rPr lang="en-US" dirty="0" smtClean="0"/>
              <a:t>Reimbursement rate based on ISP</a:t>
            </a:r>
          </a:p>
          <a:p>
            <a:r>
              <a:rPr lang="en-US" dirty="0" smtClean="0"/>
              <a:t>Site must be a school</a:t>
            </a:r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4"/>
          </p:nvPr>
        </p:nvSpPr>
        <p:spPr>
          <a:xfrm>
            <a:off x="3291536" y="2259879"/>
            <a:ext cx="2560927" cy="3951288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Based on Free/Reduced Lunch Eligibility (over 50% = eligible)</a:t>
            </a:r>
          </a:p>
          <a:p>
            <a:r>
              <a:rPr lang="en-US" dirty="0" smtClean="0"/>
              <a:t>Must use school based data to qualify</a:t>
            </a:r>
          </a:p>
          <a:p>
            <a:r>
              <a:rPr lang="en-US" dirty="0" smtClean="0"/>
              <a:t>Site must be at an afterschool center</a:t>
            </a:r>
          </a:p>
          <a:p>
            <a:r>
              <a:rPr lang="en-US" dirty="0" smtClean="0"/>
              <a:t>Must offer some form of enrichment activity</a:t>
            </a:r>
            <a:endParaRPr lang="en-US" dirty="0"/>
          </a:p>
        </p:txBody>
      </p:sp>
      <p:sp>
        <p:nvSpPr>
          <p:cNvPr id="11" name="Content Placeholder 7"/>
          <p:cNvSpPr>
            <a:spLocks noGrp="1"/>
          </p:cNvSpPr>
          <p:nvPr>
            <p:ph sz="quarter" idx="4"/>
          </p:nvPr>
        </p:nvSpPr>
        <p:spPr>
          <a:xfrm>
            <a:off x="458496" y="2259879"/>
            <a:ext cx="2560927" cy="39512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Based on Free/Reduced Lunch Eligibility (over 50% = eligible)</a:t>
            </a:r>
          </a:p>
          <a:p>
            <a:r>
              <a:rPr lang="en-US" dirty="0" smtClean="0"/>
              <a:t>Can use school, census tract, or census block group to qualify</a:t>
            </a:r>
          </a:p>
          <a:p>
            <a:r>
              <a:rPr lang="en-US" dirty="0" smtClean="0"/>
              <a:t>Site can be anywhere kids will go</a:t>
            </a:r>
          </a:p>
          <a:p>
            <a:r>
              <a:rPr lang="en-US" dirty="0" smtClean="0"/>
              <a:t>Must offer some form of enrichment activity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3291535" y="1535113"/>
            <a:ext cx="2560927" cy="639762"/>
          </a:xfrm>
        </p:spPr>
        <p:txBody>
          <a:bodyPr/>
          <a:lstStyle/>
          <a:p>
            <a:pPr algn="ctr"/>
            <a:r>
              <a:rPr lang="en-US" dirty="0" smtClean="0"/>
              <a:t>CACFP</a:t>
            </a:r>
            <a:endParaRPr lang="en-US" dirty="0"/>
          </a:p>
        </p:txBody>
      </p:sp>
      <p:sp>
        <p:nvSpPr>
          <p:cNvPr id="13" name="Text Placeholder 6"/>
          <p:cNvSpPr txBox="1">
            <a:spLocks/>
          </p:cNvSpPr>
          <p:nvPr/>
        </p:nvSpPr>
        <p:spPr>
          <a:xfrm>
            <a:off x="6124286" y="1535113"/>
            <a:ext cx="2560927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CEP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992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SFSP?</a:t>
            </a:r>
          </a:p>
          <a:p>
            <a:r>
              <a:rPr lang="en-US" dirty="0" smtClean="0"/>
              <a:t>What is CEP?</a:t>
            </a:r>
          </a:p>
          <a:p>
            <a:r>
              <a:rPr lang="en-US" dirty="0" smtClean="0"/>
              <a:t>What is CACFP?</a:t>
            </a:r>
          </a:p>
          <a:p>
            <a:r>
              <a:rPr lang="en-US" dirty="0" smtClean="0"/>
              <a:t>How to determine eligibility</a:t>
            </a:r>
          </a:p>
          <a:p>
            <a:r>
              <a:rPr lang="en-US" dirty="0" smtClean="0"/>
              <a:t>Strategies for advocating for these programs in your area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60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Why do you want to see these programs in your area?</a:t>
            </a:r>
          </a:p>
          <a:p>
            <a:pPr lvl="1"/>
            <a:r>
              <a:rPr lang="en-US" dirty="0" smtClean="0"/>
              <a:t>What have you seen or heard that makes you think kids or families would benefit?</a:t>
            </a:r>
          </a:p>
          <a:p>
            <a:r>
              <a:rPr lang="en-US" dirty="0" smtClean="0"/>
              <a:t>Where would you like to see these programs?</a:t>
            </a:r>
          </a:p>
          <a:p>
            <a:pPr lvl="1"/>
            <a:r>
              <a:rPr lang="en-US" dirty="0" smtClean="0"/>
              <a:t>Do you have a specific idea for a school/afterschool program/community space that would work well for any of these programs?</a:t>
            </a:r>
          </a:p>
          <a:p>
            <a:r>
              <a:rPr lang="en-US" dirty="0" smtClean="0"/>
              <a:t>What already exists?</a:t>
            </a:r>
          </a:p>
          <a:p>
            <a:pPr lvl="1"/>
            <a:r>
              <a:rPr lang="en-US" dirty="0" smtClean="0"/>
              <a:t>You don’t want to advocate for expanding CEP to a school that is already operating CEP. </a:t>
            </a:r>
          </a:p>
          <a:p>
            <a:r>
              <a:rPr lang="en-US" dirty="0" smtClean="0"/>
              <a:t>Which of these programs would you like to see?</a:t>
            </a:r>
          </a:p>
          <a:p>
            <a:pPr lvl="1"/>
            <a:r>
              <a:rPr lang="en-US" dirty="0" smtClean="0"/>
              <a:t>Focus on one at a time. </a:t>
            </a:r>
          </a:p>
        </p:txBody>
      </p:sp>
    </p:spTree>
    <p:extLst>
      <p:ext uri="{BB962C8B-B14F-4D97-AF65-F5344CB8AC3E}">
        <p14:creationId xmlns:p14="http://schemas.microsoft.com/office/powerpoint/2010/main" val="1149669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Testimonials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Talk with parents about what they would like to see, and what impact they think a free meal program would have. </a:t>
            </a:r>
          </a:p>
          <a:p>
            <a:r>
              <a:rPr lang="en-US" sz="2000" dirty="0" smtClean="0"/>
              <a:t>Talk with community organizers who have a good sense of what is going on. </a:t>
            </a:r>
          </a:p>
          <a:p>
            <a:r>
              <a:rPr lang="en-US" sz="2000" dirty="0" smtClean="0"/>
              <a:t>If possible, find testimonials from people in areas where the program has worked. 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the poverty rate, or child poverty rate, in the area?</a:t>
            </a:r>
          </a:p>
          <a:p>
            <a:r>
              <a:rPr lang="en-US" sz="2000" dirty="0" smtClean="0"/>
              <a:t>What is the Free/Reduced Lunch eligibility rate?</a:t>
            </a:r>
          </a:p>
          <a:p>
            <a:r>
              <a:rPr lang="en-US" sz="2000" dirty="0" smtClean="0"/>
              <a:t>Which programs is the area eligible for?</a:t>
            </a:r>
          </a:p>
          <a:p>
            <a:r>
              <a:rPr lang="en-US" sz="2000" dirty="0" smtClean="0"/>
              <a:t>How many kids/families are likely to utilize a specific program?</a:t>
            </a:r>
          </a:p>
        </p:txBody>
      </p:sp>
    </p:spTree>
    <p:extLst>
      <p:ext uri="{BB962C8B-B14F-4D97-AF65-F5344CB8AC3E}">
        <p14:creationId xmlns:p14="http://schemas.microsoft.com/office/powerpoint/2010/main" val="1742969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Case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Balance personal testimonials/thoughts and data</a:t>
            </a:r>
          </a:p>
          <a:p>
            <a:pPr lvl="1"/>
            <a:r>
              <a:rPr lang="en-US" dirty="0" smtClean="0"/>
              <a:t>A story from one person can be very emotionally impactful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f you are able to show information that demonstrates that a large number of other people in the area are likely to have similar experiences, you can build a powerful argument for what you want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92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 a Meeting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Who should be involved?</a:t>
            </a:r>
          </a:p>
          <a:p>
            <a:pPr lvl="1"/>
            <a:r>
              <a:rPr lang="en-US" dirty="0" smtClean="0"/>
              <a:t>SFSP and CACFP:</a:t>
            </a:r>
          </a:p>
          <a:p>
            <a:pPr lvl="2"/>
            <a:r>
              <a:rPr lang="en-US" dirty="0" smtClean="0"/>
              <a:t>Organizer of potential site (e.g. parks and rec department, Boys and Girls Club director)</a:t>
            </a:r>
          </a:p>
          <a:p>
            <a:pPr lvl="2"/>
            <a:r>
              <a:rPr lang="en-US" dirty="0" smtClean="0"/>
              <a:t>Nearest sponsoring organization</a:t>
            </a:r>
          </a:p>
          <a:p>
            <a:pPr lvl="2"/>
            <a:r>
              <a:rPr lang="en-US" dirty="0" smtClean="0"/>
              <a:t>If no nearby sponsors, contact the nearest school district</a:t>
            </a:r>
          </a:p>
          <a:p>
            <a:pPr lvl="1"/>
            <a:r>
              <a:rPr lang="en-US" dirty="0" smtClean="0"/>
              <a:t>CEP:</a:t>
            </a:r>
          </a:p>
          <a:p>
            <a:pPr lvl="2"/>
            <a:r>
              <a:rPr lang="en-US" dirty="0" smtClean="0"/>
              <a:t>School food service director</a:t>
            </a:r>
          </a:p>
          <a:p>
            <a:pPr lvl="2"/>
            <a:r>
              <a:rPr lang="en-US" dirty="0" smtClean="0"/>
              <a:t>School principal and/or superintendent</a:t>
            </a:r>
          </a:p>
          <a:p>
            <a:r>
              <a:rPr lang="en-US" dirty="0" smtClean="0"/>
              <a:t>When?</a:t>
            </a:r>
          </a:p>
          <a:p>
            <a:pPr lvl="1"/>
            <a:r>
              <a:rPr lang="en-US" dirty="0" smtClean="0"/>
              <a:t>Earlier than you think!</a:t>
            </a:r>
          </a:p>
          <a:p>
            <a:pPr lvl="1"/>
            <a:r>
              <a:rPr lang="en-US" dirty="0" smtClean="0"/>
              <a:t>Mid-late winter for SFSP</a:t>
            </a:r>
          </a:p>
          <a:p>
            <a:pPr lvl="1"/>
            <a:r>
              <a:rPr lang="en-US" dirty="0" smtClean="0"/>
              <a:t>Early summer for CACFP starting in fall</a:t>
            </a:r>
          </a:p>
          <a:p>
            <a:pPr lvl="1"/>
            <a:r>
              <a:rPr lang="en-US" dirty="0" smtClean="0"/>
              <a:t>Mid-late winter for CEP starting in Fall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9913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 Your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specific in what you are hoping for, and what roles you see each relevant organization playing</a:t>
            </a:r>
          </a:p>
          <a:p>
            <a:r>
              <a:rPr lang="en-US" dirty="0" smtClean="0"/>
              <a:t>Be willing to compromise</a:t>
            </a:r>
          </a:p>
          <a:p>
            <a:pPr lvl="1"/>
            <a:r>
              <a:rPr lang="en-US" dirty="0" smtClean="0"/>
              <a:t>Maybe you have three great ideas for SFSP sites, but the sponsor says they can only handle taking on one of those sites</a:t>
            </a:r>
          </a:p>
          <a:p>
            <a:r>
              <a:rPr lang="en-US" dirty="0" smtClean="0"/>
              <a:t>Be patient, but follow 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8601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 run a food pantry in my town, and I have heard from a lot of families that they do not qualify for free lunches at schools, but they struggle to come up with lunch money or enough food to pack a healthy lunch for their kids. </a:t>
            </a:r>
          </a:p>
          <a:p>
            <a:r>
              <a:rPr lang="en-US" dirty="0" smtClean="0"/>
              <a:t>I have heard about the Community Eligibility Provision, and know that none of the schools in the local district (Example City School District) are participating.</a:t>
            </a:r>
          </a:p>
          <a:p>
            <a:r>
              <a:rPr lang="en-US" dirty="0" smtClean="0"/>
              <a:t>I schedule a meeting with the principal of the elementary school to talk about the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897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Testimonial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At my pantry, many families are asking for foods to pack their kids for lunch and are struggling to make ends meet. </a:t>
            </a:r>
          </a:p>
          <a:p>
            <a:r>
              <a:rPr lang="en-US" dirty="0" smtClean="0"/>
              <a:t>One parent talked to me about not being able to income qualify for free lunches, but they are struggling because of some unforeseen medical expenses.</a:t>
            </a:r>
          </a:p>
          <a:p>
            <a:r>
              <a:rPr lang="en-US" dirty="0" smtClean="0"/>
              <a:t>I believe that many other families are experiencing similar situations.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Example City Elementary School has an Identified Student Percentage of 55%</a:t>
            </a:r>
          </a:p>
          <a:p>
            <a:r>
              <a:rPr lang="en-US" dirty="0" smtClean="0"/>
              <a:t>ECES is eligible to participate in CEP in the next school year</a:t>
            </a:r>
          </a:p>
          <a:p>
            <a:r>
              <a:rPr lang="en-US" dirty="0" smtClean="0"/>
              <a:t>Because of the high ISP, I think the school should look into participating in CEP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374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CEP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for Schools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Less paperwork for administration</a:t>
            </a:r>
          </a:p>
          <a:p>
            <a:r>
              <a:rPr lang="en-US" dirty="0" smtClean="0"/>
              <a:t>Simplify meal service, as no money needs to be collected</a:t>
            </a:r>
          </a:p>
          <a:p>
            <a:r>
              <a:rPr lang="en-US" dirty="0" smtClean="0"/>
              <a:t>Often generates more revenue than traditional service</a:t>
            </a:r>
          </a:p>
          <a:p>
            <a:r>
              <a:rPr lang="en-US" dirty="0" smtClean="0"/>
              <a:t>No worrying about unpaid meal charges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 smtClean="0"/>
              <a:t>Benefits for Families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 need to fill out household income application</a:t>
            </a:r>
          </a:p>
          <a:p>
            <a:r>
              <a:rPr lang="en-US" dirty="0" smtClean="0"/>
              <a:t>Reduced stigma for receiving free meals at school</a:t>
            </a:r>
          </a:p>
          <a:p>
            <a:r>
              <a:rPr lang="en-US" dirty="0" smtClean="0"/>
              <a:t>Reduces stress of providing food, or money for food, for children</a:t>
            </a:r>
          </a:p>
          <a:p>
            <a:r>
              <a:rPr lang="en-US" dirty="0" smtClean="0"/>
              <a:t>Families who do not qualify for free school meals, but could still benefit, are able to receive free meals.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‘Lunch Shaming’ in the News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863087"/>
            <a:ext cx="4038600" cy="4000189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2335" y="1723300"/>
            <a:ext cx="3810330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46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102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“I need lunch money” – A stamp on a child’s arm for unpaid meals. 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0" r="5590"/>
          <a:stretch>
            <a:fillRect/>
          </a:stretch>
        </p:blipFill>
        <p:spPr>
          <a:xfrm>
            <a:off x="1792288" y="1222218"/>
            <a:ext cx="5486400" cy="411480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78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Summer food service program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87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60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1162050"/>
          </a:xfrm>
        </p:spPr>
        <p:txBody>
          <a:bodyPr/>
          <a:lstStyle/>
          <a:p>
            <a:r>
              <a:rPr lang="en-US" dirty="0" smtClean="0"/>
              <a:t>What is SFSP?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685800"/>
            <a:ext cx="4288957" cy="5522571"/>
          </a:xfrm>
          <a:ln>
            <a:solidFill>
              <a:schemeClr val="tx1"/>
            </a:solidFill>
          </a:ln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924050"/>
            <a:ext cx="3008313" cy="469106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USDA program allowing organizations to provide free meals over the summer for kids and teenagers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Anywhere that kids gather over the summer can be an SFSP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Schools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Parks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Community centers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Libraries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Pools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Apartment complexes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0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SFSP Structure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253095"/>
              </p:ext>
            </p:extLst>
          </p:nvPr>
        </p:nvGraphicFramePr>
        <p:xfrm>
          <a:off x="457200" y="1219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675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SFSP Eligibility for Open Sites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161961"/>
            <a:ext cx="5111750" cy="4075291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SFSP open site eligibility is based on geographic area and Free/Reduced Lunch eligibility.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a location is within a census tract, a census block group, or the service area of a school with a F/R eligibility rate of over 50%, the location can operate as an open SFSP site.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Closed enrolled sites can operate in any location, but must collect registration and income verification from participating kids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575050" y="5237252"/>
            <a:ext cx="511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USDA </a:t>
            </a:r>
            <a:r>
              <a:rPr lang="en-US" dirty="0"/>
              <a:t>Capacity Builder </a:t>
            </a:r>
            <a:r>
              <a:rPr lang="en-US" dirty="0" smtClean="0"/>
              <a:t>– SFSP Eligibility: https</a:t>
            </a:r>
            <a:r>
              <a:rPr lang="en-US" dirty="0"/>
              <a:t>://www.fns.usda.gov/capacitybuilder</a:t>
            </a:r>
          </a:p>
        </p:txBody>
      </p:sp>
    </p:spTree>
    <p:extLst>
      <p:ext uri="{BB962C8B-B14F-4D97-AF65-F5344CB8AC3E}">
        <p14:creationId xmlns:p14="http://schemas.microsoft.com/office/powerpoint/2010/main" val="2787956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SFSP Participation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200" y="738878"/>
            <a:ext cx="4080261" cy="53872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In the Food Bank of Central New York’s service area, 200 sites participated in SFSP in 2016.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 in St. Lawrence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34 in Jefferson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2 in Lewis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32 in Oswego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 in Herkimer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35 in Oneida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6 in Madison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 in Chenango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10 in Cortland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 in Cayuga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56 in Onondaga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81697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Community Eligibility Provision</a:t>
            </a:r>
            <a:endParaRPr lang="en-US" sz="3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132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CEP?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143000"/>
            <a:ext cx="3810000" cy="4743450"/>
          </a:xfrm>
          <a:ln>
            <a:solidFill>
              <a:schemeClr val="tx1"/>
            </a:solidFill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USDA program that began nationwide in the 2014-2015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Allows high-poverty schools to offer breakfast and lunch at no cost to all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If a school is participating, all students can receive breakfast/lunch at no cost, regardless of their individual income level.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4617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2491</TotalTime>
  <Words>1785</Words>
  <Application>Microsoft Office PowerPoint</Application>
  <PresentationFormat>On-screen Show (4:3)</PresentationFormat>
  <Paragraphs>247</Paragraphs>
  <Slides>30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FaceplateSans BGauge</vt:lpstr>
      <vt:lpstr>Office Theme</vt:lpstr>
      <vt:lpstr> </vt:lpstr>
      <vt:lpstr>Overview</vt:lpstr>
      <vt:lpstr>Summer food service program</vt:lpstr>
      <vt:lpstr>What is SFSP?</vt:lpstr>
      <vt:lpstr>SFSP Structure</vt:lpstr>
      <vt:lpstr>SFSP Eligibility for Open Sites</vt:lpstr>
      <vt:lpstr>SFSP Participation</vt:lpstr>
      <vt:lpstr>Community Eligibility Provision</vt:lpstr>
      <vt:lpstr>What is CEP?</vt:lpstr>
      <vt:lpstr>CEP Eligibility</vt:lpstr>
      <vt:lpstr>CEP Feasibility</vt:lpstr>
      <vt:lpstr>CEP Reimbursement Calculator</vt:lpstr>
      <vt:lpstr>CEP Participation</vt:lpstr>
      <vt:lpstr>Child and adult care Food Program (at-risk afterschool meals component)</vt:lpstr>
      <vt:lpstr>What is CACFP At-Risk?</vt:lpstr>
      <vt:lpstr>CACFP Structure</vt:lpstr>
      <vt:lpstr>CACFP Eligibility</vt:lpstr>
      <vt:lpstr>Advocating for programs</vt:lpstr>
      <vt:lpstr>Eligibility Recap</vt:lpstr>
      <vt:lpstr>Building a Case</vt:lpstr>
      <vt:lpstr>Building a Case</vt:lpstr>
      <vt:lpstr>Building a Case</vt:lpstr>
      <vt:lpstr>Setting up a Meeting</vt:lpstr>
      <vt:lpstr>Present Your Case</vt:lpstr>
      <vt:lpstr>Example</vt:lpstr>
      <vt:lpstr>Example</vt:lpstr>
      <vt:lpstr>Benefits of CEP</vt:lpstr>
      <vt:lpstr>‘Lunch Shaming’ in the News</vt:lpstr>
      <vt:lpstr>“I need lunch money” – A stamp on a child’s arm for unpaid meals. </vt:lpstr>
      <vt:lpstr>Questions?</vt:lpstr>
    </vt:vector>
  </TitlesOfParts>
  <Company>Food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dgarza</dc:creator>
  <cp:lastModifiedBy>Julie McLaughlin</cp:lastModifiedBy>
  <cp:revision>194</cp:revision>
  <cp:lastPrinted>2012-02-08T20:22:07Z</cp:lastPrinted>
  <dcterms:created xsi:type="dcterms:W3CDTF">2009-06-10T13:37:31Z</dcterms:created>
  <dcterms:modified xsi:type="dcterms:W3CDTF">2017-05-26T19:19:37Z</dcterms:modified>
</cp:coreProperties>
</file>